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6" r:id="rId3"/>
    <p:sldId id="324" r:id="rId4"/>
    <p:sldId id="337" r:id="rId5"/>
    <p:sldId id="334" r:id="rId6"/>
    <p:sldId id="340" r:id="rId7"/>
    <p:sldId id="341" r:id="rId8"/>
    <p:sldId id="325" r:id="rId9"/>
    <p:sldId id="339" r:id="rId10"/>
    <p:sldId id="338" r:id="rId11"/>
    <p:sldId id="326" r:id="rId12"/>
    <p:sldId id="327" r:id="rId13"/>
    <p:sldId id="328" r:id="rId14"/>
    <p:sldId id="329" r:id="rId15"/>
    <p:sldId id="330" r:id="rId16"/>
    <p:sldId id="333" r:id="rId17"/>
    <p:sldId id="335" r:id="rId18"/>
    <p:sldId id="288" r:id="rId19"/>
    <p:sldId id="323" r:id="rId20"/>
    <p:sldId id="307" r:id="rId21"/>
    <p:sldId id="30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6F"/>
    <a:srgbClr val="D8E1EA"/>
    <a:srgbClr val="A6C4E8"/>
    <a:srgbClr val="D9D9D9"/>
    <a:srgbClr val="327BCC"/>
    <a:srgbClr val="181818"/>
    <a:srgbClr val="001946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50" y="571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5E244-8D2F-4A0E-80FD-A6EEF0073CA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3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2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 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56C47C-EB2A-4DE7-8D85-451CFB86ACDA}"/>
              </a:ext>
            </a:extLst>
          </p:cNvPr>
          <p:cNvSpPr/>
          <p:nvPr userDrawn="1"/>
        </p:nvSpPr>
        <p:spPr>
          <a:xfrm>
            <a:off x="0" y="1248507"/>
            <a:ext cx="82296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264673-0B8C-4F02-B3AA-564DBFC76F9B}"/>
              </a:ext>
            </a:extLst>
          </p:cNvPr>
          <p:cNvSpPr/>
          <p:nvPr userDrawn="1"/>
        </p:nvSpPr>
        <p:spPr>
          <a:xfrm>
            <a:off x="9966960" y="1248507"/>
            <a:ext cx="222504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37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60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pus.org/biz-electronic-font2/" TargetMode="External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5568175" y="2396665"/>
            <a:ext cx="5801073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ko-KR" altLang="en-US" sz="3600" dirty="0">
                <a:solidFill>
                  <a:schemeClr val="bg1"/>
                </a:solidFill>
              </a:rPr>
              <a:t>슬라이드 주제를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7268207" y="3063473"/>
            <a:ext cx="410104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부연주제를 입력하세요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홍 수 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한국대학교 </a:t>
              </a:r>
              <a:r>
                <a:rPr lang="ko-KR" altLang="en-US" sz="1800"/>
                <a:t>경영학과 </a:t>
              </a:r>
              <a:r>
                <a:rPr lang="en-US" altLang="ko-KR" sz="1800" dirty="0"/>
                <a:t>2</a:t>
              </a:r>
              <a:r>
                <a:rPr lang="ko-KR" altLang="en-US" sz="1800" dirty="0"/>
                <a:t>학년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2019012374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E664C0F-7A87-423A-8BE6-E8318B6AB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6" y="760020"/>
            <a:ext cx="2261847" cy="685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0" y="-969399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AF72D021-78D3-4553-8119-20932EDE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aphicFrame>
        <p:nvGraphicFramePr>
          <p:cNvPr id="12" name="표 18">
            <a:extLst>
              <a:ext uri="{FF2B5EF4-FFF2-40B4-BE49-F238E27FC236}">
                <a16:creationId xmlns:a16="http://schemas.microsoft.com/office/drawing/2014/main" id="{BC915D34-1C33-4497-A994-F326D90AD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37520"/>
              </p:ext>
            </p:extLst>
          </p:nvPr>
        </p:nvGraphicFramePr>
        <p:xfrm>
          <a:off x="1024024" y="2665632"/>
          <a:ext cx="4793696" cy="19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02">
                  <a:extLst>
                    <a:ext uri="{9D8B030D-6E8A-4147-A177-3AD203B41FA5}">
                      <a16:colId xmlns:a16="http://schemas.microsoft.com/office/drawing/2014/main" val="1250431083"/>
                    </a:ext>
                  </a:extLst>
                </a:gridCol>
                <a:gridCol w="1813854">
                  <a:extLst>
                    <a:ext uri="{9D8B030D-6E8A-4147-A177-3AD203B41FA5}">
                      <a16:colId xmlns:a16="http://schemas.microsoft.com/office/drawing/2014/main" val="970723658"/>
                    </a:ext>
                  </a:extLst>
                </a:gridCol>
                <a:gridCol w="1897040">
                  <a:extLst>
                    <a:ext uri="{9D8B030D-6E8A-4147-A177-3AD203B41FA5}">
                      <a16:colId xmlns:a16="http://schemas.microsoft.com/office/drawing/2014/main" val="23576159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권역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순위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73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1719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중국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394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3272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유럽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7846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대한민국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181818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텍스트를 입력하세요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8992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7197A12-A444-4AAC-94A9-4F7B802C95DB}"/>
              </a:ext>
            </a:extLst>
          </p:cNvPr>
          <p:cNvSpPr txBox="1"/>
          <p:nvPr/>
        </p:nvSpPr>
        <p:spPr>
          <a:xfrm>
            <a:off x="1447714" y="2004975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DC34D-CCDA-4802-8964-A034EDFE112D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951BF-E2D0-472E-967D-53384524CF99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3009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F974AC-30D9-4A35-9957-548A0F4B5C78}"/>
              </a:ext>
            </a:extLst>
          </p:cNvPr>
          <p:cNvSpPr txBox="1"/>
          <p:nvPr/>
        </p:nvSpPr>
        <p:spPr>
          <a:xfrm>
            <a:off x="1082088" y="2573434"/>
            <a:ext cx="4564733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FC923-AB84-4A7A-93DC-C2AE8CFE06E7}"/>
              </a:ext>
            </a:extLst>
          </p:cNvPr>
          <p:cNvSpPr txBox="1"/>
          <p:nvPr/>
        </p:nvSpPr>
        <p:spPr>
          <a:xfrm>
            <a:off x="6335041" y="2573434"/>
            <a:ext cx="4774871" cy="299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95D54B2-192B-48B9-B694-9C4B21817A95}"/>
              </a:ext>
            </a:extLst>
          </p:cNvPr>
          <p:cNvGrpSpPr/>
          <p:nvPr/>
        </p:nvGrpSpPr>
        <p:grpSpPr>
          <a:xfrm>
            <a:off x="6315461" y="1940805"/>
            <a:ext cx="3383899" cy="635283"/>
            <a:chOff x="6315461" y="1940805"/>
            <a:chExt cx="3383899" cy="63528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5D9AB22-F868-422F-A94B-F4D97E1F754F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F81967F-CAE5-4FCE-8472-D2B0507BA07D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0281069-FE9A-4FD5-B23E-85F9F4096EA2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BE9980-F733-4FC9-A1D1-2921F60745AB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D1B375-2BFB-4920-8075-ECEA0B2E60A0}"/>
              </a:ext>
            </a:extLst>
          </p:cNvPr>
          <p:cNvGrpSpPr/>
          <p:nvPr/>
        </p:nvGrpSpPr>
        <p:grpSpPr>
          <a:xfrm>
            <a:off x="1187980" y="1940805"/>
            <a:ext cx="3383899" cy="635283"/>
            <a:chOff x="6315461" y="1940805"/>
            <a:chExt cx="3383899" cy="63528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08D819D-D2D3-4629-A70B-A4ECB115B606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CCC75C5-1C57-426E-AC9C-8B643D428C36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F009BA0-F233-4CEC-85AA-50D460DDF09B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9C606-A93B-43D0-B528-788325530506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23" name="제목 22">
            <a:extLst>
              <a:ext uri="{FF2B5EF4-FFF2-40B4-BE49-F238E27FC236}">
                <a16:creationId xmlns:a16="http://schemas.microsoft.com/office/drawing/2014/main" id="{90339179-101A-4726-9AF2-9626B76D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46861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1E3D4C-D299-4368-A9C5-DB880362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AC151EEC-8F53-4B7F-902E-3ECA20C46D7F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6186754"/>
            </a:avLst>
          </a:prstGeom>
          <a:solidFill>
            <a:srgbClr val="DF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D32D1413-4E89-4499-ABE2-CD157FB0E19C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189135"/>
              <a:gd name="adj2" fmla="val 12527340"/>
            </a:avLst>
          </a:prstGeom>
          <a:solidFill>
            <a:srgbClr val="2A9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08970034-83E9-4244-A025-3C51863D1E6D}"/>
              </a:ext>
            </a:extLst>
          </p:cNvPr>
          <p:cNvSpPr/>
          <p:nvPr/>
        </p:nvSpPr>
        <p:spPr>
          <a:xfrm>
            <a:off x="2483419" y="2708203"/>
            <a:ext cx="2057400" cy="2057400"/>
          </a:xfrm>
          <a:prstGeom prst="pie">
            <a:avLst>
              <a:gd name="adj1" fmla="val 16047248"/>
              <a:gd name="adj2" fmla="val 8722711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9D8FA-B8AD-4B25-9E75-483F8CC510D6}"/>
              </a:ext>
            </a:extLst>
          </p:cNvPr>
          <p:cNvSpPr txBox="1"/>
          <p:nvPr/>
        </p:nvSpPr>
        <p:spPr>
          <a:xfrm>
            <a:off x="1705697" y="4959001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/>
              <a:t>[</a:t>
            </a:r>
            <a:r>
              <a:rPr lang="ko-KR" altLang="en-US"/>
              <a:t>그래프</a:t>
            </a:r>
            <a:r>
              <a:rPr lang="en-US" altLang="ko-KR" dirty="0"/>
              <a:t> 2] </a:t>
            </a:r>
            <a:r>
              <a:rPr lang="ko-KR" altLang="en-US" dirty="0"/>
              <a:t>마케팅 플랫폼 </a:t>
            </a:r>
            <a:r>
              <a:rPr lang="ko-KR" altLang="en-US"/>
              <a:t>분포도 조사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9C949-C8FC-4C7F-A3F9-B2A0599B51B1}"/>
              </a:ext>
            </a:extLst>
          </p:cNvPr>
          <p:cNvSpPr txBox="1"/>
          <p:nvPr/>
        </p:nvSpPr>
        <p:spPr>
          <a:xfrm>
            <a:off x="3632580" y="3562982"/>
            <a:ext cx="107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79269-5A2E-4E36-993F-865A36DB9736}"/>
              </a:ext>
            </a:extLst>
          </p:cNvPr>
          <p:cNvSpPr txBox="1"/>
          <p:nvPr/>
        </p:nvSpPr>
        <p:spPr>
          <a:xfrm>
            <a:off x="3632580" y="3815776"/>
            <a:ext cx="1079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63.9</a:t>
            </a:r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B2476-F4AF-421E-B250-2A342CC02B7A}"/>
              </a:ext>
            </a:extLst>
          </p:cNvPr>
          <p:cNvSpPr txBox="1"/>
          <p:nvPr/>
        </p:nvSpPr>
        <p:spPr>
          <a:xfrm>
            <a:off x="2282321" y="3460092"/>
            <a:ext cx="107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필요하지</a:t>
            </a:r>
            <a:endParaRPr lang="en-US" altLang="ko-KR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9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않다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11339-2732-4255-87DA-CDBF4602435E}"/>
              </a:ext>
            </a:extLst>
          </p:cNvPr>
          <p:cNvSpPr txBox="1"/>
          <p:nvPr/>
        </p:nvSpPr>
        <p:spPr>
          <a:xfrm>
            <a:off x="2282321" y="3779568"/>
            <a:ext cx="107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26.8</a:t>
            </a:r>
            <a:r>
              <a:rPr lang="en-US" altLang="ko-KR" sz="7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(%)</a:t>
            </a:r>
            <a:endParaRPr lang="ko-KR" altLang="en-US" sz="9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C5BD4-439D-41BE-BAD8-93C53E548D30}"/>
              </a:ext>
            </a:extLst>
          </p:cNvPr>
          <p:cNvSpPr txBox="1"/>
          <p:nvPr/>
        </p:nvSpPr>
        <p:spPr>
          <a:xfrm>
            <a:off x="2669118" y="2968732"/>
            <a:ext cx="878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모름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무응답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D561A-AA1C-4892-B3AF-6D5817F3BE2A}"/>
              </a:ext>
            </a:extLst>
          </p:cNvPr>
          <p:cNvSpPr txBox="1"/>
          <p:nvPr/>
        </p:nvSpPr>
        <p:spPr>
          <a:xfrm>
            <a:off x="2922672" y="3139004"/>
            <a:ext cx="602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9.3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6A9403-29BF-436F-9458-5A8692B8D388}"/>
              </a:ext>
            </a:extLst>
          </p:cNvPr>
          <p:cNvSpPr txBox="1"/>
          <p:nvPr/>
        </p:nvSpPr>
        <p:spPr>
          <a:xfrm>
            <a:off x="6475386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3F1D4-8E37-4706-990F-5A717D0B7C42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42B49D-0D53-452F-B506-0120A47C04B0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</p:spTree>
    <p:extLst>
      <p:ext uri="{BB962C8B-B14F-4D97-AF65-F5344CB8AC3E}">
        <p14:creationId xmlns:p14="http://schemas.microsoft.com/office/powerpoint/2010/main" val="254306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B061355-B566-4DA8-9EE3-A04F481D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164312-CC26-4EF6-93DF-E5F87BF6D061}"/>
              </a:ext>
            </a:extLst>
          </p:cNvPr>
          <p:cNvSpPr/>
          <p:nvPr/>
        </p:nvSpPr>
        <p:spPr>
          <a:xfrm>
            <a:off x="2401400" y="3801976"/>
            <a:ext cx="659218" cy="1136603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AED089-4CAB-48D1-9D92-435ED2E9D4B3}"/>
              </a:ext>
            </a:extLst>
          </p:cNvPr>
          <p:cNvSpPr/>
          <p:nvPr/>
        </p:nvSpPr>
        <p:spPr>
          <a:xfrm>
            <a:off x="3693376" y="3195794"/>
            <a:ext cx="659218" cy="17427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60C00-4ED9-40A8-BF5B-A4E31E16A24C}"/>
              </a:ext>
            </a:extLst>
          </p:cNvPr>
          <p:cNvSpPr txBox="1"/>
          <p:nvPr/>
        </p:nvSpPr>
        <p:spPr>
          <a:xfrm>
            <a:off x="2077867" y="3449751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2,052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04ACB-48C5-4C4B-89AD-2E9428D45149}"/>
              </a:ext>
            </a:extLst>
          </p:cNvPr>
          <p:cNvSpPr txBox="1"/>
          <p:nvPr/>
        </p:nvSpPr>
        <p:spPr>
          <a:xfrm>
            <a:off x="3374398" y="2802016"/>
            <a:ext cx="130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1,952</a:t>
            </a:r>
            <a:endParaRPr lang="ko-KR" altLang="en-US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813FF9-D6A0-4D53-AA11-A961F075A728}"/>
              </a:ext>
            </a:extLst>
          </p:cNvPr>
          <p:cNvCxnSpPr>
            <a:cxnSpLocks/>
          </p:cNvCxnSpPr>
          <p:nvPr/>
        </p:nvCxnSpPr>
        <p:spPr>
          <a:xfrm>
            <a:off x="1941546" y="4938579"/>
            <a:ext cx="281447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59DCA5-EB42-48F0-84C5-406BDD4C5119}"/>
              </a:ext>
            </a:extLst>
          </p:cNvPr>
          <p:cNvSpPr txBox="1"/>
          <p:nvPr/>
        </p:nvSpPr>
        <p:spPr>
          <a:xfrm>
            <a:off x="3437277" y="4974256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2020</a:t>
            </a:r>
            <a:endParaRPr lang="ko-KR" altLang="en-US" sz="1200" dirty="0">
              <a:solidFill>
                <a:srgbClr val="232C5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7983A-AD27-4018-9A38-0F0C7CC25990}"/>
              </a:ext>
            </a:extLst>
          </p:cNvPr>
          <p:cNvSpPr txBox="1"/>
          <p:nvPr/>
        </p:nvSpPr>
        <p:spPr>
          <a:xfrm>
            <a:off x="2086667" y="4979614"/>
            <a:ext cx="1306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32C5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2016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4F27B-EF1E-4217-9BC4-D1084FEB54E5}"/>
              </a:ext>
            </a:extLst>
          </p:cNvPr>
          <p:cNvSpPr txBox="1"/>
          <p:nvPr/>
        </p:nvSpPr>
        <p:spPr>
          <a:xfrm>
            <a:off x="3930725" y="2445764"/>
            <a:ext cx="1306283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48416-BD4E-4643-AE9A-177C7F03BF97}"/>
              </a:ext>
            </a:extLst>
          </p:cNvPr>
          <p:cNvSpPr txBox="1"/>
          <p:nvPr/>
        </p:nvSpPr>
        <p:spPr>
          <a:xfrm>
            <a:off x="1582263" y="5216982"/>
            <a:ext cx="3511616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140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ctr"/>
            <a:r>
              <a:rPr lang="en-US" altLang="ko-KR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그래프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1]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마케팅 </a:t>
            </a:r>
            <a:r>
              <a:rPr lang="ko-KR" altLang="en-US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글쓰기 분석조사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5EBD92-A249-4143-8DFB-F07D481BF281}"/>
              </a:ext>
            </a:extLst>
          </p:cNvPr>
          <p:cNvSpPr txBox="1"/>
          <p:nvPr/>
        </p:nvSpPr>
        <p:spPr>
          <a:xfrm>
            <a:off x="6496168" y="198893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2E0C0-AA3E-42B0-AD21-A8DF2A539DD1}"/>
              </a:ext>
            </a:extLst>
          </p:cNvPr>
          <p:cNvSpPr txBox="1"/>
          <p:nvPr/>
        </p:nvSpPr>
        <p:spPr>
          <a:xfrm>
            <a:off x="6549207" y="2599127"/>
            <a:ext cx="4542317" cy="174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SNS</a:t>
            </a: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유입의 확대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트렌드를 주도하는 플랫폼의 변화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마케팅 글쓰기의 중요성</a:t>
            </a:r>
            <a:endParaRPr lang="en-US" altLang="ko-KR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00025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브랜드화를 위한 필수작업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C352F-DA4D-46EB-BED6-F108D45FC84A}"/>
              </a:ext>
            </a:extLst>
          </p:cNvPr>
          <p:cNvSpPr txBox="1"/>
          <p:nvPr/>
        </p:nvSpPr>
        <p:spPr>
          <a:xfrm>
            <a:off x="1518442" y="1988933"/>
            <a:ext cx="3955915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ko-KR" altLang="en-US" dirty="0"/>
              <a:t>그래프 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9396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53E176F-2ED5-4F18-BC84-0EF88709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134338-28E6-4409-BE33-DEB5A963A537}"/>
              </a:ext>
            </a:extLst>
          </p:cNvPr>
          <p:cNvGrpSpPr/>
          <p:nvPr/>
        </p:nvGrpSpPr>
        <p:grpSpPr>
          <a:xfrm>
            <a:off x="1185393" y="1958598"/>
            <a:ext cx="2785027" cy="4060539"/>
            <a:chOff x="1185393" y="1958598"/>
            <a:chExt cx="2785027" cy="4060539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92905E19-F168-4119-8115-C54CD22BD118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459D52-0037-4BD0-A800-4CE49DBA8922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7D7CA4-6920-45B9-BE72-46B93365BE65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6B1B40-66FB-4547-82CC-637F09930EE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BC192D-C2ED-40D4-BEDA-255EF869B346}"/>
              </a:ext>
            </a:extLst>
          </p:cNvPr>
          <p:cNvGrpSpPr/>
          <p:nvPr/>
        </p:nvGrpSpPr>
        <p:grpSpPr>
          <a:xfrm>
            <a:off x="4703487" y="1989138"/>
            <a:ext cx="2785027" cy="4060539"/>
            <a:chOff x="1185393" y="1958598"/>
            <a:chExt cx="2785027" cy="4060539"/>
          </a:xfrm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57E1D946-A7E8-4905-A8A9-7862DE4158A2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7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679D48-DB5A-410D-8415-6D052D454C9D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3650A7-1F26-437C-8E03-DC8D98D8D2BF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FCCEDB-BFEA-4ABF-BD26-EA98DF5BBBE5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EDB4F41-B75D-46F9-A5E2-2C95E59037A4}"/>
              </a:ext>
            </a:extLst>
          </p:cNvPr>
          <p:cNvGrpSpPr/>
          <p:nvPr/>
        </p:nvGrpSpPr>
        <p:grpSpPr>
          <a:xfrm>
            <a:off x="8221581" y="2019678"/>
            <a:ext cx="2785027" cy="4060539"/>
            <a:chOff x="1185393" y="1958598"/>
            <a:chExt cx="2785027" cy="4060539"/>
          </a:xfrm>
        </p:grpSpPr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DF7D8240-A64D-408A-85E4-229774DE5C56}"/>
                </a:ext>
              </a:extLst>
            </p:cNvPr>
            <p:cNvSpPr/>
            <p:nvPr/>
          </p:nvSpPr>
          <p:spPr>
            <a:xfrm>
              <a:off x="1185393" y="1958598"/>
              <a:ext cx="2785027" cy="6955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28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96E976-9F7F-4FB7-91D5-F10D7F3BD554}"/>
                </a:ext>
              </a:extLst>
            </p:cNvPr>
            <p:cNvSpPr txBox="1"/>
            <p:nvPr/>
          </p:nvSpPr>
          <p:spPr>
            <a:xfrm>
              <a:off x="1457912" y="2048281"/>
              <a:ext cx="2060016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TextText</a:t>
              </a:r>
              <a:endPara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E0D4BC-1B62-4DCD-9FBC-34A298B242F8}"/>
                </a:ext>
              </a:extLst>
            </p:cNvPr>
            <p:cNvSpPr/>
            <p:nvPr/>
          </p:nvSpPr>
          <p:spPr>
            <a:xfrm>
              <a:off x="1185393" y="2654174"/>
              <a:ext cx="2785027" cy="336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7BC4F-8F16-489A-833B-55999EB7EF2A}"/>
                </a:ext>
              </a:extLst>
            </p:cNvPr>
            <p:cNvSpPr txBox="1"/>
            <p:nvPr/>
          </p:nvSpPr>
          <p:spPr>
            <a:xfrm>
              <a:off x="1226195" y="2864475"/>
              <a:ext cx="2696731" cy="2462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SNS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유입의 확대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트렌드를 주도하는 플랫폼의 변화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 글쓰기의 중요성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285750" indent="-200025">
                <a:lnSpc>
                  <a:spcPct val="13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브랜드화를 위한 필수작업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552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0522910-6DA9-4F4D-8F14-F8580A7A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344AFB-A892-46E1-B08D-FCA0218BA7F9}"/>
              </a:ext>
            </a:extLst>
          </p:cNvPr>
          <p:cNvGrpSpPr/>
          <p:nvPr/>
        </p:nvGrpSpPr>
        <p:grpSpPr>
          <a:xfrm>
            <a:off x="7812234" y="2240893"/>
            <a:ext cx="3104477" cy="1319929"/>
            <a:chOff x="7903445" y="2240893"/>
            <a:chExt cx="3104477" cy="13199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D60633-901D-4FDA-B876-B5175C48B897}"/>
                </a:ext>
              </a:extLst>
            </p:cNvPr>
            <p:cNvSpPr txBox="1"/>
            <p:nvPr/>
          </p:nvSpPr>
          <p:spPr>
            <a:xfrm>
              <a:off x="7992384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4649BC-926C-455B-8D1A-FC8462C07B4E}"/>
                </a:ext>
              </a:extLst>
            </p:cNvPr>
            <p:cNvSpPr txBox="1"/>
            <p:nvPr/>
          </p:nvSpPr>
          <p:spPr>
            <a:xfrm>
              <a:off x="7903445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A91A924-2AF7-4D00-8DDB-96AF98A52D3D}"/>
              </a:ext>
            </a:extLst>
          </p:cNvPr>
          <p:cNvGrpSpPr/>
          <p:nvPr/>
        </p:nvGrpSpPr>
        <p:grpSpPr>
          <a:xfrm>
            <a:off x="7812234" y="4004325"/>
            <a:ext cx="3104477" cy="1319929"/>
            <a:chOff x="7903445" y="4004325"/>
            <a:chExt cx="3104477" cy="13199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C1A366-1425-40D7-A887-AA673C104E91}"/>
                </a:ext>
              </a:extLst>
            </p:cNvPr>
            <p:cNvSpPr txBox="1"/>
            <p:nvPr/>
          </p:nvSpPr>
          <p:spPr>
            <a:xfrm>
              <a:off x="7992384" y="4004325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86E15F-F88B-46D5-93E4-3DB2E46C6999}"/>
                </a:ext>
              </a:extLst>
            </p:cNvPr>
            <p:cNvSpPr txBox="1"/>
            <p:nvPr/>
          </p:nvSpPr>
          <p:spPr>
            <a:xfrm>
              <a:off x="7903445" y="4532499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433F90-2011-4211-A64F-12A354C256DC}"/>
              </a:ext>
            </a:extLst>
          </p:cNvPr>
          <p:cNvGrpSpPr/>
          <p:nvPr/>
        </p:nvGrpSpPr>
        <p:grpSpPr>
          <a:xfrm>
            <a:off x="1521841" y="2240893"/>
            <a:ext cx="3104477" cy="1319929"/>
            <a:chOff x="1521841" y="2257484"/>
            <a:chExt cx="3104477" cy="131992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814A60-B5C9-494C-B0AF-70458E0BAC7F}"/>
                </a:ext>
              </a:extLst>
            </p:cNvPr>
            <p:cNvSpPr txBox="1"/>
            <p:nvPr/>
          </p:nvSpPr>
          <p:spPr>
            <a:xfrm>
              <a:off x="1610780" y="2257484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A6B4C2-478E-4DC2-ABFA-CFC3E48C6F3D}"/>
                </a:ext>
              </a:extLst>
            </p:cNvPr>
            <p:cNvSpPr txBox="1"/>
            <p:nvPr/>
          </p:nvSpPr>
          <p:spPr>
            <a:xfrm>
              <a:off x="1521841" y="2785658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A11CC3-EF8F-4483-A9DF-EB2AC2BFFEE1}"/>
              </a:ext>
            </a:extLst>
          </p:cNvPr>
          <p:cNvGrpSpPr/>
          <p:nvPr/>
        </p:nvGrpSpPr>
        <p:grpSpPr>
          <a:xfrm>
            <a:off x="1459454" y="4004325"/>
            <a:ext cx="3104477" cy="1319929"/>
            <a:chOff x="1459454" y="4319609"/>
            <a:chExt cx="3104477" cy="13199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98F9BD-AAFA-428B-BC62-6CB212D40363}"/>
                </a:ext>
              </a:extLst>
            </p:cNvPr>
            <p:cNvSpPr txBox="1"/>
            <p:nvPr/>
          </p:nvSpPr>
          <p:spPr>
            <a:xfrm>
              <a:off x="1548393" y="4319609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68261D-BBE8-4BE4-A1B9-46E240057C75}"/>
                </a:ext>
              </a:extLst>
            </p:cNvPr>
            <p:cNvSpPr txBox="1"/>
            <p:nvPr/>
          </p:nvSpPr>
          <p:spPr>
            <a:xfrm>
              <a:off x="1459454" y="4847783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5" name="Google Shape;690;p58">
            <a:extLst>
              <a:ext uri="{FF2B5EF4-FFF2-40B4-BE49-F238E27FC236}">
                <a16:creationId xmlns:a16="http://schemas.microsoft.com/office/drawing/2014/main" id="{CF44111E-F1CE-4289-B654-4532FA27F6B4}"/>
              </a:ext>
            </a:extLst>
          </p:cNvPr>
          <p:cNvSpPr/>
          <p:nvPr/>
        </p:nvSpPr>
        <p:spPr>
          <a:xfrm>
            <a:off x="6359002" y="2354388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1" y="1"/>
                </a:moveTo>
                <a:lnTo>
                  <a:pt x="1" y="491"/>
                </a:lnTo>
                <a:cubicBezTo>
                  <a:pt x="217" y="585"/>
                  <a:pt x="376" y="765"/>
                  <a:pt x="441" y="989"/>
                </a:cubicBezTo>
                <a:lnTo>
                  <a:pt x="275" y="989"/>
                </a:lnTo>
                <a:lnTo>
                  <a:pt x="679" y="1386"/>
                </a:lnTo>
                <a:lnTo>
                  <a:pt x="1104" y="989"/>
                </a:lnTo>
                <a:lnTo>
                  <a:pt x="917" y="989"/>
                </a:lnTo>
                <a:cubicBezTo>
                  <a:pt x="830" y="513"/>
                  <a:pt x="470" y="123"/>
                  <a:pt x="1" y="1"/>
                </a:cubicBezTo>
                <a:close/>
              </a:path>
            </a:pathLst>
          </a:custGeom>
          <a:solidFill>
            <a:srgbClr val="002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91;p58">
            <a:extLst>
              <a:ext uri="{FF2B5EF4-FFF2-40B4-BE49-F238E27FC236}">
                <a16:creationId xmlns:a16="http://schemas.microsoft.com/office/drawing/2014/main" id="{35B277E6-2F12-4432-9396-EEBEA9027572}"/>
              </a:ext>
            </a:extLst>
          </p:cNvPr>
          <p:cNvSpPr/>
          <p:nvPr/>
        </p:nvSpPr>
        <p:spPr>
          <a:xfrm>
            <a:off x="4478026" y="3438506"/>
            <a:ext cx="1221169" cy="153169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426" y="1"/>
                </a:moveTo>
                <a:lnTo>
                  <a:pt x="1" y="397"/>
                </a:lnTo>
                <a:lnTo>
                  <a:pt x="188" y="397"/>
                </a:lnTo>
                <a:cubicBezTo>
                  <a:pt x="275" y="873"/>
                  <a:pt x="628" y="1263"/>
                  <a:pt x="1097" y="1386"/>
                </a:cubicBezTo>
                <a:lnTo>
                  <a:pt x="1104" y="895"/>
                </a:lnTo>
                <a:cubicBezTo>
                  <a:pt x="888" y="801"/>
                  <a:pt x="729" y="621"/>
                  <a:pt x="664" y="397"/>
                </a:cubicBezTo>
                <a:lnTo>
                  <a:pt x="830" y="397"/>
                </a:lnTo>
                <a:lnTo>
                  <a:pt x="426" y="1"/>
                </a:lnTo>
                <a:close/>
              </a:path>
            </a:pathLst>
          </a:custGeom>
          <a:solidFill>
            <a:srgbClr val="A6C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92;p58">
            <a:extLst>
              <a:ext uri="{FF2B5EF4-FFF2-40B4-BE49-F238E27FC236}">
                <a16:creationId xmlns:a16="http://schemas.microsoft.com/office/drawing/2014/main" id="{E17B3E4C-F4AB-40F5-8AEF-1AC07AF833ED}"/>
              </a:ext>
            </a:extLst>
          </p:cNvPr>
          <p:cNvSpPr/>
          <p:nvPr/>
        </p:nvSpPr>
        <p:spPr>
          <a:xfrm>
            <a:off x="5801972" y="4004325"/>
            <a:ext cx="1530605" cy="1213417"/>
          </a:xfrm>
          <a:custGeom>
            <a:avLst/>
            <a:gdLst/>
            <a:ahLst/>
            <a:cxnLst/>
            <a:rect l="l" t="t" r="r" b="b"/>
            <a:pathLst>
              <a:path w="1385" h="1098" extrusionOk="0">
                <a:moveTo>
                  <a:pt x="894" y="1"/>
                </a:moveTo>
                <a:cubicBezTo>
                  <a:pt x="801" y="210"/>
                  <a:pt x="620" y="369"/>
                  <a:pt x="397" y="434"/>
                </a:cubicBezTo>
                <a:lnTo>
                  <a:pt x="397" y="275"/>
                </a:lnTo>
                <a:lnTo>
                  <a:pt x="0" y="672"/>
                </a:lnTo>
                <a:lnTo>
                  <a:pt x="397" y="1097"/>
                </a:lnTo>
                <a:lnTo>
                  <a:pt x="397" y="910"/>
                </a:lnTo>
                <a:cubicBezTo>
                  <a:pt x="873" y="823"/>
                  <a:pt x="1262" y="470"/>
                  <a:pt x="1385" y="1"/>
                </a:cubicBezTo>
                <a:close/>
              </a:path>
            </a:pathLst>
          </a:custGeom>
          <a:solidFill>
            <a:srgbClr val="327B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693;p58">
            <a:extLst>
              <a:ext uri="{FF2B5EF4-FFF2-40B4-BE49-F238E27FC236}">
                <a16:creationId xmlns:a16="http://schemas.microsoft.com/office/drawing/2014/main" id="{C0335267-56FF-4F81-9DF6-5E1DE4777232}"/>
              </a:ext>
            </a:extLst>
          </p:cNvPr>
          <p:cNvSpPr/>
          <p:nvPr/>
        </p:nvSpPr>
        <p:spPr>
          <a:xfrm>
            <a:off x="4717883" y="2107947"/>
            <a:ext cx="1530605" cy="1236624"/>
          </a:xfrm>
          <a:custGeom>
            <a:avLst/>
            <a:gdLst/>
            <a:ahLst/>
            <a:cxnLst/>
            <a:rect l="l" t="t" r="r" b="b"/>
            <a:pathLst>
              <a:path w="1385" h="1119" extrusionOk="0">
                <a:moveTo>
                  <a:pt x="988" y="0"/>
                </a:moveTo>
                <a:lnTo>
                  <a:pt x="988" y="188"/>
                </a:lnTo>
                <a:cubicBezTo>
                  <a:pt x="505" y="274"/>
                  <a:pt x="123" y="635"/>
                  <a:pt x="0" y="1118"/>
                </a:cubicBezTo>
                <a:lnTo>
                  <a:pt x="491" y="1118"/>
                </a:lnTo>
                <a:cubicBezTo>
                  <a:pt x="584" y="895"/>
                  <a:pt x="765" y="729"/>
                  <a:pt x="995" y="664"/>
                </a:cubicBezTo>
                <a:lnTo>
                  <a:pt x="995" y="830"/>
                </a:lnTo>
                <a:lnTo>
                  <a:pt x="1385" y="426"/>
                </a:lnTo>
                <a:lnTo>
                  <a:pt x="988" y="0"/>
                </a:lnTo>
                <a:close/>
              </a:path>
            </a:pathLst>
          </a:custGeom>
          <a:solidFill>
            <a:srgbClr val="D8E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A2CCB5-7B57-4052-BC24-36F3EA76016D}"/>
              </a:ext>
            </a:extLst>
          </p:cNvPr>
          <p:cNvSpPr/>
          <p:nvPr/>
        </p:nvSpPr>
        <p:spPr>
          <a:xfrm>
            <a:off x="6468521" y="2887560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EF8077F-C8B2-4134-8F5D-74D0DB839083}"/>
              </a:ext>
            </a:extLst>
          </p:cNvPr>
          <p:cNvSpPr/>
          <p:nvPr/>
        </p:nvSpPr>
        <p:spPr>
          <a:xfrm>
            <a:off x="6298691" y="4318307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0CBE7F-435D-4AE1-96C8-F7E736BD6BE1}"/>
              </a:ext>
            </a:extLst>
          </p:cNvPr>
          <p:cNvSpPr/>
          <p:nvPr/>
        </p:nvSpPr>
        <p:spPr>
          <a:xfrm>
            <a:off x="4767443" y="420435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C6B23F-0CD3-4F41-8DDE-82A723A5CCF0}"/>
              </a:ext>
            </a:extLst>
          </p:cNvPr>
          <p:cNvSpPr/>
          <p:nvPr/>
        </p:nvSpPr>
        <p:spPr>
          <a:xfrm>
            <a:off x="4887903" y="2672661"/>
            <a:ext cx="879547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Text</a:t>
            </a:r>
            <a:endParaRPr lang="ko-KR" altLang="en-US" sz="1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68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A906-D1C6-4552-8936-3118693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다이어그램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7EEDE9-2A6F-4700-B210-D95D6A835A56}"/>
              </a:ext>
            </a:extLst>
          </p:cNvPr>
          <p:cNvGrpSpPr/>
          <p:nvPr/>
        </p:nvGrpSpPr>
        <p:grpSpPr>
          <a:xfrm>
            <a:off x="7701861" y="2240893"/>
            <a:ext cx="3121864" cy="1319929"/>
            <a:chOff x="7701861" y="2240893"/>
            <a:chExt cx="3121864" cy="13199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93A64A-F53E-4F4F-A678-97CF9914EBAC}"/>
                </a:ext>
              </a:extLst>
            </p:cNvPr>
            <p:cNvSpPr txBox="1"/>
            <p:nvPr/>
          </p:nvSpPr>
          <p:spPr>
            <a:xfrm>
              <a:off x="7808187" y="224089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W </a:t>
              </a:r>
              <a:r>
                <a:rPr lang="ko-KR" altLang="en-US" dirty="0">
                  <a:solidFill>
                    <a:srgbClr val="00286F"/>
                  </a:solidFill>
                </a:rPr>
                <a:t>약점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5C8EF3-1D91-4D7D-A13B-468669F0D73A}"/>
                </a:ext>
              </a:extLst>
            </p:cNvPr>
            <p:cNvSpPr txBox="1"/>
            <p:nvPr/>
          </p:nvSpPr>
          <p:spPr>
            <a:xfrm>
              <a:off x="7701861" y="276906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F55EC1-7A69-45E7-A01B-7AB0E7169C12}"/>
              </a:ext>
            </a:extLst>
          </p:cNvPr>
          <p:cNvGrpSpPr/>
          <p:nvPr/>
        </p:nvGrpSpPr>
        <p:grpSpPr>
          <a:xfrm>
            <a:off x="7701861" y="4072343"/>
            <a:ext cx="3121864" cy="1319929"/>
            <a:chOff x="7805771" y="4072343"/>
            <a:chExt cx="3121864" cy="13199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D5A90A-D303-456C-B167-34CCE93B8F5F}"/>
                </a:ext>
              </a:extLst>
            </p:cNvPr>
            <p:cNvSpPr txBox="1"/>
            <p:nvPr/>
          </p:nvSpPr>
          <p:spPr>
            <a:xfrm>
              <a:off x="7912097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T </a:t>
              </a:r>
              <a:r>
                <a:rPr lang="ko-KR" altLang="en-US" dirty="0">
                  <a:solidFill>
                    <a:srgbClr val="00286F"/>
                  </a:solidFill>
                </a:rPr>
                <a:t>위협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70B801-EB31-4E7C-B68D-6DF704698F2A}"/>
                </a:ext>
              </a:extLst>
            </p:cNvPr>
            <p:cNvSpPr txBox="1"/>
            <p:nvPr/>
          </p:nvSpPr>
          <p:spPr>
            <a:xfrm>
              <a:off x="7805771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CF71CC-E802-4C91-A5C0-B19CF75E4AEE}"/>
              </a:ext>
            </a:extLst>
          </p:cNvPr>
          <p:cNvGrpSpPr/>
          <p:nvPr/>
        </p:nvGrpSpPr>
        <p:grpSpPr>
          <a:xfrm>
            <a:off x="1774204" y="4072343"/>
            <a:ext cx="3104477" cy="1319929"/>
            <a:chOff x="1774204" y="4072343"/>
            <a:chExt cx="3104477" cy="13199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9A34AA-5080-428D-B2B4-835267C0BDAC}"/>
                </a:ext>
              </a:extLst>
            </p:cNvPr>
            <p:cNvSpPr txBox="1"/>
            <p:nvPr/>
          </p:nvSpPr>
          <p:spPr>
            <a:xfrm>
              <a:off x="1863143" y="4072343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O </a:t>
              </a:r>
              <a:r>
                <a:rPr lang="ko-KR" altLang="en-US" dirty="0">
                  <a:solidFill>
                    <a:srgbClr val="00286F"/>
                  </a:solidFill>
                </a:rPr>
                <a:t>기회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8473A0-DD77-47BD-915F-137D060ED829}"/>
                </a:ext>
              </a:extLst>
            </p:cNvPr>
            <p:cNvSpPr txBox="1"/>
            <p:nvPr/>
          </p:nvSpPr>
          <p:spPr>
            <a:xfrm>
              <a:off x="1774204" y="4600517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88CFAF9-47DF-4E75-A543-71E9CCF0ED00}"/>
              </a:ext>
            </a:extLst>
          </p:cNvPr>
          <p:cNvGrpSpPr/>
          <p:nvPr/>
        </p:nvGrpSpPr>
        <p:grpSpPr>
          <a:xfrm>
            <a:off x="1774204" y="2079811"/>
            <a:ext cx="3104477" cy="1319929"/>
            <a:chOff x="1774204" y="2079811"/>
            <a:chExt cx="3104477" cy="13199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16CE8-1CBE-4DC5-A5F5-BF3D96C04442}"/>
                </a:ext>
              </a:extLst>
            </p:cNvPr>
            <p:cNvSpPr txBox="1"/>
            <p:nvPr/>
          </p:nvSpPr>
          <p:spPr>
            <a:xfrm>
              <a:off x="1863143" y="2079811"/>
              <a:ext cx="3015538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S </a:t>
              </a:r>
              <a:r>
                <a:rPr lang="ko-KR" altLang="en-US" dirty="0">
                  <a:solidFill>
                    <a:srgbClr val="00286F"/>
                  </a:solidFill>
                </a:rPr>
                <a:t>강점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99183F-48D9-4C42-9789-6E92CD6BB493}"/>
                </a:ext>
              </a:extLst>
            </p:cNvPr>
            <p:cNvSpPr txBox="1"/>
            <p:nvPr/>
          </p:nvSpPr>
          <p:spPr>
            <a:xfrm>
              <a:off x="1774204" y="2607985"/>
              <a:ext cx="30528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30000"/>
                </a:lnSpc>
                <a:spcAft>
                  <a:spcPts val="600"/>
                </a:spcAft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. 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본문을 입력하세요</a:t>
              </a:r>
              <a:endParaRPr lang="en-US" altLang="ko-KR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EF75FD6-3A45-4433-B781-F4A0FED81A70}"/>
              </a:ext>
            </a:extLst>
          </p:cNvPr>
          <p:cNvSpPr/>
          <p:nvPr/>
        </p:nvSpPr>
        <p:spPr>
          <a:xfrm>
            <a:off x="4775301" y="2324483"/>
            <a:ext cx="2644823" cy="2644823"/>
          </a:xfrm>
          <a:prstGeom prst="ellipse">
            <a:avLst/>
          </a:prstGeom>
          <a:noFill/>
          <a:ln>
            <a:solidFill>
              <a:srgbClr val="0028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65037D-2F9A-42CA-83E2-3B8D88A0E83C}"/>
              </a:ext>
            </a:extLst>
          </p:cNvPr>
          <p:cNvCxnSpPr>
            <a:cxnSpLocks/>
          </p:cNvCxnSpPr>
          <p:nvPr/>
        </p:nvCxnSpPr>
        <p:spPr>
          <a:xfrm>
            <a:off x="4775300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9CDA45-3376-48B2-9107-082139E9F8F4}"/>
              </a:ext>
            </a:extLst>
          </p:cNvPr>
          <p:cNvCxnSpPr>
            <a:cxnSpLocks/>
          </p:cNvCxnSpPr>
          <p:nvPr/>
        </p:nvCxnSpPr>
        <p:spPr>
          <a:xfrm rot="5400000">
            <a:off x="4775301" y="3646894"/>
            <a:ext cx="2644823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CBAB0E-ACB5-488D-9D68-A9AAA995D107}"/>
              </a:ext>
            </a:extLst>
          </p:cNvPr>
          <p:cNvSpPr txBox="1"/>
          <p:nvPr/>
        </p:nvSpPr>
        <p:spPr>
          <a:xfrm>
            <a:off x="5108994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C2591-FF18-45E1-AC09-21A884E23B10}"/>
              </a:ext>
            </a:extLst>
          </p:cNvPr>
          <p:cNvSpPr txBox="1"/>
          <p:nvPr/>
        </p:nvSpPr>
        <p:spPr>
          <a:xfrm>
            <a:off x="6181212" y="2810581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6DFF7-AE95-4A63-AD16-84FE35D05AEC}"/>
              </a:ext>
            </a:extLst>
          </p:cNvPr>
          <p:cNvSpPr txBox="1"/>
          <p:nvPr/>
        </p:nvSpPr>
        <p:spPr>
          <a:xfrm>
            <a:off x="5108994" y="3828347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0EA28-9398-41DF-8981-C22DF1F6FC1E}"/>
              </a:ext>
            </a:extLst>
          </p:cNvPr>
          <p:cNvSpPr txBox="1"/>
          <p:nvPr/>
        </p:nvSpPr>
        <p:spPr>
          <a:xfrm>
            <a:off x="6208872" y="3879062"/>
            <a:ext cx="98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</a:t>
            </a:r>
            <a:endParaRPr lang="ko-KR" altLang="en-US" sz="3600" dirty="0">
              <a:solidFill>
                <a:srgbClr val="00286F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1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홍 수 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한국대학교 </a:t>
              </a:r>
              <a:r>
                <a:rPr lang="ko-KR" altLang="en-US" sz="1800">
                  <a:solidFill>
                    <a:schemeClr val="bg1"/>
                  </a:solidFill>
                </a:rPr>
                <a:t>경영학과 </a:t>
              </a:r>
              <a:r>
                <a:rPr lang="en-US" altLang="ko-KR" sz="1800" dirty="0">
                  <a:solidFill>
                    <a:schemeClr val="bg1"/>
                  </a:solidFill>
                </a:rPr>
                <a:t>2</a:t>
              </a:r>
              <a:r>
                <a:rPr lang="ko-KR" altLang="en-US" sz="1800" dirty="0">
                  <a:solidFill>
                    <a:schemeClr val="bg1"/>
                  </a:solidFill>
                </a:rPr>
                <a:t>학년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2019012374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6357D91-4139-4AE5-AA7C-20DA070F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80" y="6035703"/>
            <a:ext cx="1923117" cy="5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04779F7-F0C0-42D3-96E9-60A117311082}"/>
              </a:ext>
            </a:extLst>
          </p:cNvPr>
          <p:cNvSpPr txBox="1"/>
          <p:nvPr/>
        </p:nvSpPr>
        <p:spPr>
          <a:xfrm>
            <a:off x="836446" y="21810"/>
            <a:ext cx="325146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2400">
                <a:solidFill>
                  <a:srgbClr val="354463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소스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345C8A-3DB3-4B9D-89CF-0209B9D3BF5A}"/>
              </a:ext>
            </a:extLst>
          </p:cNvPr>
          <p:cNvSpPr/>
          <p:nvPr/>
        </p:nvSpPr>
        <p:spPr>
          <a:xfrm>
            <a:off x="0" y="0"/>
            <a:ext cx="367095" cy="6858000"/>
          </a:xfrm>
          <a:prstGeom prst="rect">
            <a:avLst/>
          </a:prstGeom>
          <a:solidFill>
            <a:srgbClr val="0B1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E66481-E65B-4174-9033-E643CBE50B6B}"/>
              </a:ext>
            </a:extLst>
          </p:cNvPr>
          <p:cNvSpPr txBox="1"/>
          <p:nvPr/>
        </p:nvSpPr>
        <p:spPr>
          <a:xfrm>
            <a:off x="6561445" y="575664"/>
            <a:ext cx="3770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FONT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EB933-03AA-4579-A539-7465DA517B18}"/>
              </a:ext>
            </a:extLst>
          </p:cNvPr>
          <p:cNvSpPr txBox="1"/>
          <p:nvPr/>
        </p:nvSpPr>
        <p:spPr>
          <a:xfrm>
            <a:off x="6603002" y="3752461"/>
            <a:ext cx="4381465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DOWNLOAD :</a:t>
            </a:r>
            <a:r>
              <a:rPr lang="en-US" altLang="ko-KR" sz="1800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KoPubWorld</a:t>
            </a:r>
            <a:r>
              <a:rPr lang="ko-KR" altLang="en-US" dirty="0">
                <a:solidFill>
                  <a:srgbClr val="354463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hlinkClick r:id="rId3"/>
              </a:rPr>
              <a:t>돋움체 </a:t>
            </a:r>
            <a:endParaRPr lang="ko-KR" altLang="en-US" dirty="0">
              <a:solidFill>
                <a:srgbClr val="354463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B30A1A-A202-49EB-937E-F7E460964477}"/>
              </a:ext>
            </a:extLst>
          </p:cNvPr>
          <p:cNvSpPr txBox="1"/>
          <p:nvPr/>
        </p:nvSpPr>
        <p:spPr>
          <a:xfrm>
            <a:off x="937964" y="3793156"/>
            <a:ext cx="6710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rPr>
              <a:t>DIAGRAM</a:t>
            </a:r>
          </a:p>
        </p:txBody>
      </p:sp>
      <p:pic>
        <p:nvPicPr>
          <p:cNvPr id="65" name="그래픽 64">
            <a:extLst>
              <a:ext uri="{FF2B5EF4-FFF2-40B4-BE49-F238E27FC236}">
                <a16:creationId xmlns:a16="http://schemas.microsoft.com/office/drawing/2014/main" id="{70F9CC3B-3143-4053-9C93-2F5948BB6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4620" y="4286224"/>
            <a:ext cx="383242" cy="383242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4D52C1-4152-4DB5-A29F-60E815D63B1F}"/>
              </a:ext>
            </a:extLst>
          </p:cNvPr>
          <p:cNvGrpSpPr/>
          <p:nvPr/>
        </p:nvGrpSpPr>
        <p:grpSpPr>
          <a:xfrm>
            <a:off x="1109604" y="4377697"/>
            <a:ext cx="397085" cy="200297"/>
            <a:chOff x="4813660" y="1933302"/>
            <a:chExt cx="415837" cy="306978"/>
          </a:xfrm>
          <a:solidFill>
            <a:srgbClr val="00286F"/>
          </a:solidFill>
        </p:grpSpPr>
        <p:sp>
          <p:nvSpPr>
            <p:cNvPr id="86" name="화살표: 갈매기형 수장 85">
              <a:extLst>
                <a:ext uri="{FF2B5EF4-FFF2-40B4-BE49-F238E27FC236}">
                  <a16:creationId xmlns:a16="http://schemas.microsoft.com/office/drawing/2014/main" id="{616DA42D-3E4B-49BB-BE14-841C5274B211}"/>
                </a:ext>
              </a:extLst>
            </p:cNvPr>
            <p:cNvSpPr/>
            <p:nvPr/>
          </p:nvSpPr>
          <p:spPr>
            <a:xfrm>
              <a:off x="4813660" y="1933303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87" name="화살표: 갈매기형 수장 86">
              <a:extLst>
                <a:ext uri="{FF2B5EF4-FFF2-40B4-BE49-F238E27FC236}">
                  <a16:creationId xmlns:a16="http://schemas.microsoft.com/office/drawing/2014/main" id="{6F455830-2E8D-4E20-AB33-32931A011C59}"/>
                </a:ext>
              </a:extLst>
            </p:cNvPr>
            <p:cNvSpPr/>
            <p:nvPr/>
          </p:nvSpPr>
          <p:spPr>
            <a:xfrm>
              <a:off x="4985654" y="1933302"/>
              <a:ext cx="243843" cy="306977"/>
            </a:xfrm>
            <a:prstGeom prst="chevron">
              <a:avLst>
                <a:gd name="adj" fmla="val 6339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876"/>
                </a:solidFill>
                <a:ea typeface="KoPubWorld돋움체 Light" panose="00000300000000000000" pitchFamily="2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9F4A6B-8962-4AEC-B4EC-4FF0372A8ECF}"/>
              </a:ext>
            </a:extLst>
          </p:cNvPr>
          <p:cNvSpPr/>
          <p:nvPr/>
        </p:nvSpPr>
        <p:spPr>
          <a:xfrm>
            <a:off x="1868458" y="4297845"/>
            <a:ext cx="72000" cy="360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F276957B-9BB3-4DE9-829D-30AB07CFB881}"/>
              </a:ext>
            </a:extLst>
          </p:cNvPr>
          <p:cNvSpPr/>
          <p:nvPr/>
        </p:nvSpPr>
        <p:spPr>
          <a:xfrm>
            <a:off x="3414545" y="4333845"/>
            <a:ext cx="232847" cy="288000"/>
          </a:xfrm>
          <a:prstGeom prst="chevron">
            <a:avLst>
              <a:gd name="adj" fmla="val 63392"/>
            </a:avLst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5B292B-6EF1-4FED-8734-96975084A4EB}"/>
              </a:ext>
            </a:extLst>
          </p:cNvPr>
          <p:cNvSpPr/>
          <p:nvPr/>
        </p:nvSpPr>
        <p:spPr>
          <a:xfrm>
            <a:off x="3979625" y="4423703"/>
            <a:ext cx="108284" cy="108284"/>
          </a:xfrm>
          <a:prstGeom prst="ellipse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876"/>
              </a:solidFill>
              <a:ea typeface="KoPubWorld돋움체 Light" panose="00000300000000000000" pitchFamily="2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F2903F-E351-4069-8EB6-D4879A5EF1D4}"/>
              </a:ext>
            </a:extLst>
          </p:cNvPr>
          <p:cNvCxnSpPr>
            <a:cxnSpLocks/>
          </p:cNvCxnSpPr>
          <p:nvPr/>
        </p:nvCxnSpPr>
        <p:spPr>
          <a:xfrm flipH="1">
            <a:off x="1096270" y="5001218"/>
            <a:ext cx="2537787" cy="0"/>
          </a:xfrm>
          <a:prstGeom prst="line">
            <a:avLst/>
          </a:prstGeom>
          <a:ln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>
            <a:extLst>
              <a:ext uri="{FF2B5EF4-FFF2-40B4-BE49-F238E27FC236}">
                <a16:creationId xmlns:a16="http://schemas.microsoft.com/office/drawing/2014/main" id="{68A6F7C6-076E-42EE-AA77-E46887193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7006" y="4410520"/>
            <a:ext cx="723900" cy="723900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9372E94A-8CE8-4325-AC78-D9788FE97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6605119" y="4410520"/>
            <a:ext cx="723900" cy="723900"/>
          </a:xfrm>
          <a:prstGeom prst="rect">
            <a:avLst/>
          </a:prstGeom>
        </p:spPr>
      </p:pic>
      <p:sp>
        <p:nvSpPr>
          <p:cNvPr id="43" name="화살표: 아래쪽 2">
            <a:extLst>
              <a:ext uri="{FF2B5EF4-FFF2-40B4-BE49-F238E27FC236}">
                <a16:creationId xmlns:a16="http://schemas.microsoft.com/office/drawing/2014/main" id="{C6C0C47A-95FB-4D8C-8AEA-59DCDDAEE115}"/>
              </a:ext>
            </a:extLst>
          </p:cNvPr>
          <p:cNvSpPr/>
          <p:nvPr/>
        </p:nvSpPr>
        <p:spPr>
          <a:xfrm>
            <a:off x="6547842" y="5719742"/>
            <a:ext cx="1863544" cy="943002"/>
          </a:xfrm>
          <a:custGeom>
            <a:avLst/>
            <a:gdLst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4651014 w 5623517"/>
              <a:gd name="connsiteY3" fmla="*/ 0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0 w 5623517"/>
              <a:gd name="connsiteY0" fmla="*/ 1434603 h 2869206"/>
              <a:gd name="connsiteX1" fmla="*/ 972503 w 5623517"/>
              <a:gd name="connsiteY1" fmla="*/ 1434603 h 2869206"/>
              <a:gd name="connsiteX2" fmla="*/ 972503 w 5623517"/>
              <a:gd name="connsiteY2" fmla="*/ 0 h 2869206"/>
              <a:gd name="connsiteX3" fmla="*/ 5613039 w 5623517"/>
              <a:gd name="connsiteY3" fmla="*/ 4762 h 2869206"/>
              <a:gd name="connsiteX4" fmla="*/ 4651014 w 5623517"/>
              <a:gd name="connsiteY4" fmla="*/ 1434603 h 2869206"/>
              <a:gd name="connsiteX5" fmla="*/ 5623517 w 5623517"/>
              <a:gd name="connsiteY5" fmla="*/ 1434603 h 2869206"/>
              <a:gd name="connsiteX6" fmla="*/ 2811759 w 5623517"/>
              <a:gd name="connsiteY6" fmla="*/ 2869206 h 2869206"/>
              <a:gd name="connsiteX7" fmla="*/ 0 w 5623517"/>
              <a:gd name="connsiteY7" fmla="*/ 1434603 h 2869206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  <a:gd name="connsiteX0" fmla="*/ 37147 w 5660664"/>
              <a:gd name="connsiteY0" fmla="*/ 1429841 h 2864444"/>
              <a:gd name="connsiteX1" fmla="*/ 1009650 w 5660664"/>
              <a:gd name="connsiteY1" fmla="*/ 1429841 h 2864444"/>
              <a:gd name="connsiteX2" fmla="*/ 0 w 5660664"/>
              <a:gd name="connsiteY2" fmla="*/ 1 h 2864444"/>
              <a:gd name="connsiteX3" fmla="*/ 5650186 w 5660664"/>
              <a:gd name="connsiteY3" fmla="*/ 0 h 2864444"/>
              <a:gd name="connsiteX4" fmla="*/ 4688161 w 5660664"/>
              <a:gd name="connsiteY4" fmla="*/ 1429841 h 2864444"/>
              <a:gd name="connsiteX5" fmla="*/ 5660664 w 5660664"/>
              <a:gd name="connsiteY5" fmla="*/ 1429841 h 2864444"/>
              <a:gd name="connsiteX6" fmla="*/ 2848906 w 5660664"/>
              <a:gd name="connsiteY6" fmla="*/ 2864444 h 2864444"/>
              <a:gd name="connsiteX7" fmla="*/ 37147 w 5660664"/>
              <a:gd name="connsiteY7" fmla="*/ 1429841 h 286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60664" h="2864444">
                <a:moveTo>
                  <a:pt x="37147" y="1429841"/>
                </a:moveTo>
                <a:lnTo>
                  <a:pt x="1009650" y="1429841"/>
                </a:lnTo>
                <a:cubicBezTo>
                  <a:pt x="830262" y="772253"/>
                  <a:pt x="412750" y="362314"/>
                  <a:pt x="0" y="1"/>
                </a:cubicBezTo>
                <a:lnTo>
                  <a:pt x="5650186" y="0"/>
                </a:lnTo>
                <a:cubicBezTo>
                  <a:pt x="5177111" y="428989"/>
                  <a:pt x="4885011" y="829402"/>
                  <a:pt x="4688161" y="1429841"/>
                </a:cubicBezTo>
                <a:lnTo>
                  <a:pt x="5660664" y="1429841"/>
                </a:lnTo>
                <a:cubicBezTo>
                  <a:pt x="5180611" y="1593717"/>
                  <a:pt x="4443384" y="1690918"/>
                  <a:pt x="2848906" y="2864444"/>
                </a:cubicBezTo>
                <a:cubicBezTo>
                  <a:pt x="1302053" y="1743305"/>
                  <a:pt x="469575" y="1507993"/>
                  <a:pt x="37147" y="1429841"/>
                </a:cubicBezTo>
                <a:close/>
              </a:path>
            </a:pathLst>
          </a:custGeom>
          <a:gradFill flip="none" rotWithShape="1">
            <a:gsLst>
              <a:gs pos="44263">
                <a:srgbClr val="E7E7E7">
                  <a:alpha val="24000"/>
                </a:srgbClr>
              </a:gs>
              <a:gs pos="100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010931-9541-4203-B95E-5383BF8FAA64}"/>
              </a:ext>
            </a:extLst>
          </p:cNvPr>
          <p:cNvGrpSpPr/>
          <p:nvPr/>
        </p:nvGrpSpPr>
        <p:grpSpPr>
          <a:xfrm>
            <a:off x="9185137" y="4410520"/>
            <a:ext cx="3598660" cy="1227653"/>
            <a:chOff x="6392085" y="1311002"/>
            <a:chExt cx="4800005" cy="1637482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D6D646A-7289-4A5B-847E-0CC1461C9F39}"/>
                </a:ext>
              </a:extLst>
            </p:cNvPr>
            <p:cNvSpPr/>
            <p:nvPr/>
          </p:nvSpPr>
          <p:spPr>
            <a:xfrm>
              <a:off x="10628106" y="1311002"/>
              <a:ext cx="563984" cy="627013"/>
            </a:xfrm>
            <a:custGeom>
              <a:avLst/>
              <a:gdLst/>
              <a:ahLst/>
              <a:cxnLst/>
              <a:rect l="l" t="t" r="r" b="b"/>
              <a:pathLst>
                <a:path w="563984" h="627013">
                  <a:moveTo>
                    <a:pt x="0" y="0"/>
                  </a:moveTo>
                  <a:lnTo>
                    <a:pt x="249659" y="0"/>
                  </a:lnTo>
                  <a:lnTo>
                    <a:pt x="249659" y="33561"/>
                  </a:lnTo>
                  <a:cubicBezTo>
                    <a:pt x="229468" y="33561"/>
                    <a:pt x="213916" y="34243"/>
                    <a:pt x="203002" y="35607"/>
                  </a:cubicBezTo>
                  <a:cubicBezTo>
                    <a:pt x="192087" y="36971"/>
                    <a:pt x="184584" y="40246"/>
                    <a:pt x="180491" y="45430"/>
                  </a:cubicBezTo>
                  <a:cubicBezTo>
                    <a:pt x="176398" y="50614"/>
                    <a:pt x="175444" y="58663"/>
                    <a:pt x="177626" y="69577"/>
                  </a:cubicBezTo>
                  <a:cubicBezTo>
                    <a:pt x="179809" y="80491"/>
                    <a:pt x="183902" y="95225"/>
                    <a:pt x="189904" y="113779"/>
                  </a:cubicBezTo>
                  <a:lnTo>
                    <a:pt x="298772" y="455117"/>
                  </a:lnTo>
                  <a:lnTo>
                    <a:pt x="400273" y="120328"/>
                  </a:lnTo>
                  <a:cubicBezTo>
                    <a:pt x="406822" y="99045"/>
                    <a:pt x="411596" y="82538"/>
                    <a:pt x="414598" y="70805"/>
                  </a:cubicBezTo>
                  <a:cubicBezTo>
                    <a:pt x="417599" y="59072"/>
                    <a:pt x="417462" y="50478"/>
                    <a:pt x="414188" y="45021"/>
                  </a:cubicBezTo>
                  <a:cubicBezTo>
                    <a:pt x="410914" y="39564"/>
                    <a:pt x="404093" y="36289"/>
                    <a:pt x="393724" y="35198"/>
                  </a:cubicBezTo>
                  <a:cubicBezTo>
                    <a:pt x="383356" y="34107"/>
                    <a:pt x="368622" y="33561"/>
                    <a:pt x="349522" y="33561"/>
                  </a:cubicBezTo>
                  <a:lnTo>
                    <a:pt x="349522" y="0"/>
                  </a:lnTo>
                  <a:lnTo>
                    <a:pt x="563984" y="0"/>
                  </a:lnTo>
                  <a:lnTo>
                    <a:pt x="563984" y="32742"/>
                  </a:lnTo>
                  <a:cubicBezTo>
                    <a:pt x="547612" y="32742"/>
                    <a:pt x="534652" y="33424"/>
                    <a:pt x="525102" y="34789"/>
                  </a:cubicBezTo>
                  <a:cubicBezTo>
                    <a:pt x="515553" y="36153"/>
                    <a:pt x="507640" y="39564"/>
                    <a:pt x="501364" y="45021"/>
                  </a:cubicBezTo>
                  <a:cubicBezTo>
                    <a:pt x="495089" y="50478"/>
                    <a:pt x="489768" y="58663"/>
                    <a:pt x="485402" y="69577"/>
                  </a:cubicBezTo>
                  <a:cubicBezTo>
                    <a:pt x="481037" y="80491"/>
                    <a:pt x="476126" y="95225"/>
                    <a:pt x="470668" y="113779"/>
                  </a:cubicBezTo>
                  <a:lnTo>
                    <a:pt x="310232" y="627013"/>
                  </a:lnTo>
                  <a:lnTo>
                    <a:pt x="270123" y="627013"/>
                  </a:lnTo>
                  <a:lnTo>
                    <a:pt x="103138" y="117053"/>
                  </a:lnTo>
                  <a:cubicBezTo>
                    <a:pt x="97135" y="99045"/>
                    <a:pt x="91678" y="84720"/>
                    <a:pt x="86766" y="74079"/>
                  </a:cubicBezTo>
                  <a:cubicBezTo>
                    <a:pt x="81855" y="63438"/>
                    <a:pt x="75989" y="55116"/>
                    <a:pt x="69168" y="49113"/>
                  </a:cubicBezTo>
                  <a:cubicBezTo>
                    <a:pt x="62346" y="43111"/>
                    <a:pt x="53478" y="39018"/>
                    <a:pt x="42564" y="36835"/>
                  </a:cubicBezTo>
                  <a:cubicBezTo>
                    <a:pt x="31650" y="34652"/>
                    <a:pt x="17462" y="33288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683FCFA-5552-4EE8-9A99-1DDDED58C309}"/>
                </a:ext>
              </a:extLst>
            </p:cNvPr>
            <p:cNvSpPr/>
            <p:nvPr/>
          </p:nvSpPr>
          <p:spPr>
            <a:xfrm>
              <a:off x="6593450" y="1311821"/>
              <a:ext cx="273397" cy="612279"/>
            </a:xfrm>
            <a:custGeom>
              <a:avLst/>
              <a:gdLst/>
              <a:ahLst/>
              <a:cxnLst/>
              <a:rect l="l" t="t" r="r" b="b"/>
              <a:pathLst>
                <a:path w="273397" h="612279">
                  <a:moveTo>
                    <a:pt x="0" y="0"/>
                  </a:moveTo>
                  <a:lnTo>
                    <a:pt x="273397" y="0"/>
                  </a:lnTo>
                  <a:lnTo>
                    <a:pt x="273397" y="32742"/>
                  </a:lnTo>
                  <a:cubicBezTo>
                    <a:pt x="253206" y="33833"/>
                    <a:pt x="236971" y="35061"/>
                    <a:pt x="224693" y="36425"/>
                  </a:cubicBezTo>
                  <a:cubicBezTo>
                    <a:pt x="212415" y="37790"/>
                    <a:pt x="203001" y="40791"/>
                    <a:pt x="196453" y="45429"/>
                  </a:cubicBezTo>
                  <a:cubicBezTo>
                    <a:pt x="189905" y="50068"/>
                    <a:pt x="185539" y="56889"/>
                    <a:pt x="183356" y="65893"/>
                  </a:cubicBezTo>
                  <a:cubicBezTo>
                    <a:pt x="181173" y="74897"/>
                    <a:pt x="180082" y="87585"/>
                    <a:pt x="180082" y="103956"/>
                  </a:cubicBezTo>
                  <a:lnTo>
                    <a:pt x="180082" y="502592"/>
                  </a:lnTo>
                  <a:cubicBezTo>
                    <a:pt x="180082" y="520055"/>
                    <a:pt x="181037" y="533697"/>
                    <a:pt x="182947" y="543520"/>
                  </a:cubicBezTo>
                  <a:cubicBezTo>
                    <a:pt x="184857" y="553343"/>
                    <a:pt x="189086" y="560710"/>
                    <a:pt x="195634" y="565621"/>
                  </a:cubicBezTo>
                  <a:cubicBezTo>
                    <a:pt x="202183" y="570532"/>
                    <a:pt x="211596" y="573806"/>
                    <a:pt x="223875" y="575444"/>
                  </a:cubicBezTo>
                  <a:cubicBezTo>
                    <a:pt x="236153" y="577081"/>
                    <a:pt x="252660" y="578445"/>
                    <a:pt x="273397" y="579536"/>
                  </a:cubicBezTo>
                  <a:lnTo>
                    <a:pt x="27339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2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2" y="50068"/>
                    <a:pt x="76944" y="45429"/>
                  </a:cubicBezTo>
                  <a:cubicBezTo>
                    <a:pt x="70396" y="40791"/>
                    <a:pt x="60982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03F399E-55ED-4C71-8A48-E8F064EF3883}"/>
                </a:ext>
              </a:extLst>
            </p:cNvPr>
            <p:cNvSpPr/>
            <p:nvPr/>
          </p:nvSpPr>
          <p:spPr>
            <a:xfrm>
              <a:off x="7569167" y="1311821"/>
              <a:ext cx="422374" cy="612279"/>
            </a:xfrm>
            <a:custGeom>
              <a:avLst/>
              <a:gdLst/>
              <a:ahLst/>
              <a:cxnLst/>
              <a:rect l="l" t="t" r="r" b="b"/>
              <a:pathLst>
                <a:path w="422374" h="612279">
                  <a:moveTo>
                    <a:pt x="0" y="0"/>
                  </a:moveTo>
                  <a:lnTo>
                    <a:pt x="422374" y="0"/>
                  </a:lnTo>
                  <a:lnTo>
                    <a:pt x="422374" y="32742"/>
                  </a:lnTo>
                  <a:cubicBezTo>
                    <a:pt x="402183" y="33833"/>
                    <a:pt x="385949" y="35061"/>
                    <a:pt x="373670" y="36425"/>
                  </a:cubicBezTo>
                  <a:cubicBezTo>
                    <a:pt x="361392" y="37790"/>
                    <a:pt x="351979" y="40791"/>
                    <a:pt x="345430" y="45429"/>
                  </a:cubicBezTo>
                  <a:cubicBezTo>
                    <a:pt x="338882" y="50068"/>
                    <a:pt x="334516" y="56889"/>
                    <a:pt x="332333" y="65893"/>
                  </a:cubicBezTo>
                  <a:cubicBezTo>
                    <a:pt x="330151" y="74897"/>
                    <a:pt x="329059" y="87585"/>
                    <a:pt x="329059" y="103956"/>
                  </a:cubicBezTo>
                  <a:lnTo>
                    <a:pt x="329059" y="502592"/>
                  </a:lnTo>
                  <a:cubicBezTo>
                    <a:pt x="329059" y="520055"/>
                    <a:pt x="330014" y="533697"/>
                    <a:pt x="331924" y="543520"/>
                  </a:cubicBezTo>
                  <a:cubicBezTo>
                    <a:pt x="333834" y="553343"/>
                    <a:pt x="338063" y="560710"/>
                    <a:pt x="344612" y="565621"/>
                  </a:cubicBezTo>
                  <a:cubicBezTo>
                    <a:pt x="351160" y="570532"/>
                    <a:pt x="360574" y="573806"/>
                    <a:pt x="372852" y="575444"/>
                  </a:cubicBezTo>
                  <a:cubicBezTo>
                    <a:pt x="385130" y="577081"/>
                    <a:pt x="401638" y="578445"/>
                    <a:pt x="422374" y="579536"/>
                  </a:cubicBezTo>
                  <a:lnTo>
                    <a:pt x="422374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7" y="580082"/>
                    <a:pt x="37244" y="577490"/>
                    <a:pt x="49523" y="575034"/>
                  </a:cubicBezTo>
                  <a:cubicBezTo>
                    <a:pt x="61801" y="572579"/>
                    <a:pt x="71214" y="568759"/>
                    <a:pt x="77763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7"/>
                    <a:pt x="90041" y="65893"/>
                  </a:cubicBezTo>
                  <a:cubicBezTo>
                    <a:pt x="87858" y="56889"/>
                    <a:pt x="83493" y="50068"/>
                    <a:pt x="76944" y="45429"/>
                  </a:cubicBezTo>
                  <a:cubicBezTo>
                    <a:pt x="70396" y="40791"/>
                    <a:pt x="60983" y="37790"/>
                    <a:pt x="48704" y="36425"/>
                  </a:cubicBezTo>
                  <a:cubicBezTo>
                    <a:pt x="36426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11187" y="36016"/>
                  </a:moveTo>
                  <a:cubicBezTo>
                    <a:pt x="203547" y="36562"/>
                    <a:pt x="197681" y="38062"/>
                    <a:pt x="193588" y="40518"/>
                  </a:cubicBezTo>
                  <a:cubicBezTo>
                    <a:pt x="189496" y="42974"/>
                    <a:pt x="186494" y="46794"/>
                    <a:pt x="184584" y="51978"/>
                  </a:cubicBezTo>
                  <a:cubicBezTo>
                    <a:pt x="182674" y="57162"/>
                    <a:pt x="181446" y="63847"/>
                    <a:pt x="180901" y="72032"/>
                  </a:cubicBezTo>
                  <a:cubicBezTo>
                    <a:pt x="180355" y="80218"/>
                    <a:pt x="180082" y="90586"/>
                    <a:pt x="180082" y="103138"/>
                  </a:cubicBezTo>
                  <a:lnTo>
                    <a:pt x="180082" y="503411"/>
                  </a:lnTo>
                  <a:cubicBezTo>
                    <a:pt x="180082" y="517599"/>
                    <a:pt x="180355" y="529332"/>
                    <a:pt x="180901" y="538609"/>
                  </a:cubicBezTo>
                  <a:cubicBezTo>
                    <a:pt x="181446" y="547886"/>
                    <a:pt x="182674" y="555253"/>
                    <a:pt x="184584" y="560710"/>
                  </a:cubicBezTo>
                  <a:cubicBezTo>
                    <a:pt x="186494" y="566167"/>
                    <a:pt x="189496" y="570123"/>
                    <a:pt x="193588" y="572579"/>
                  </a:cubicBezTo>
                  <a:cubicBezTo>
                    <a:pt x="197681" y="575034"/>
                    <a:pt x="203275" y="576808"/>
                    <a:pt x="210369" y="577899"/>
                  </a:cubicBezTo>
                  <a:cubicBezTo>
                    <a:pt x="217463" y="576808"/>
                    <a:pt x="223193" y="575034"/>
                    <a:pt x="227558" y="572579"/>
                  </a:cubicBezTo>
                  <a:cubicBezTo>
                    <a:pt x="231924" y="570123"/>
                    <a:pt x="235198" y="566030"/>
                    <a:pt x="237381" y="560300"/>
                  </a:cubicBezTo>
                  <a:cubicBezTo>
                    <a:pt x="239564" y="554570"/>
                    <a:pt x="240928" y="547203"/>
                    <a:pt x="241474" y="538199"/>
                  </a:cubicBezTo>
                  <a:cubicBezTo>
                    <a:pt x="242019" y="529195"/>
                    <a:pt x="242292" y="517599"/>
                    <a:pt x="242292" y="503411"/>
                  </a:cubicBezTo>
                  <a:lnTo>
                    <a:pt x="242292" y="103138"/>
                  </a:lnTo>
                  <a:cubicBezTo>
                    <a:pt x="242292" y="90586"/>
                    <a:pt x="242019" y="80218"/>
                    <a:pt x="241474" y="72032"/>
                  </a:cubicBezTo>
                  <a:cubicBezTo>
                    <a:pt x="240928" y="63847"/>
                    <a:pt x="239564" y="57162"/>
                    <a:pt x="237381" y="51978"/>
                  </a:cubicBezTo>
                  <a:cubicBezTo>
                    <a:pt x="235198" y="46794"/>
                    <a:pt x="232060" y="42974"/>
                    <a:pt x="227968" y="40518"/>
                  </a:cubicBezTo>
                  <a:cubicBezTo>
                    <a:pt x="223875" y="38062"/>
                    <a:pt x="218281" y="36562"/>
                    <a:pt x="211187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F090F20-D5C2-4217-8158-D1641221B5FD}"/>
                </a:ext>
              </a:extLst>
            </p:cNvPr>
            <p:cNvSpPr/>
            <p:nvPr/>
          </p:nvSpPr>
          <p:spPr>
            <a:xfrm>
              <a:off x="8556344" y="1311821"/>
              <a:ext cx="564802" cy="612279"/>
            </a:xfrm>
            <a:custGeom>
              <a:avLst/>
              <a:gdLst/>
              <a:ahLst/>
              <a:cxnLst/>
              <a:rect l="l" t="t" r="r" b="b"/>
              <a:pathLst>
                <a:path w="564802" h="612279">
                  <a:moveTo>
                    <a:pt x="0" y="0"/>
                  </a:moveTo>
                  <a:lnTo>
                    <a:pt x="564802" y="0"/>
                  </a:lnTo>
                  <a:lnTo>
                    <a:pt x="564802" y="32742"/>
                  </a:lnTo>
                  <a:cubicBezTo>
                    <a:pt x="544611" y="33833"/>
                    <a:pt x="528377" y="35061"/>
                    <a:pt x="516098" y="36425"/>
                  </a:cubicBezTo>
                  <a:cubicBezTo>
                    <a:pt x="503820" y="37790"/>
                    <a:pt x="494407" y="40791"/>
                    <a:pt x="487858" y="45429"/>
                  </a:cubicBezTo>
                  <a:cubicBezTo>
                    <a:pt x="481310" y="50068"/>
                    <a:pt x="476944" y="56889"/>
                    <a:pt x="474762" y="65893"/>
                  </a:cubicBezTo>
                  <a:cubicBezTo>
                    <a:pt x="472578" y="74897"/>
                    <a:pt x="471487" y="87585"/>
                    <a:pt x="471487" y="103956"/>
                  </a:cubicBezTo>
                  <a:lnTo>
                    <a:pt x="471487" y="502592"/>
                  </a:lnTo>
                  <a:cubicBezTo>
                    <a:pt x="471487" y="520055"/>
                    <a:pt x="472442" y="533697"/>
                    <a:pt x="474352" y="543520"/>
                  </a:cubicBezTo>
                  <a:cubicBezTo>
                    <a:pt x="476262" y="553343"/>
                    <a:pt x="480492" y="560710"/>
                    <a:pt x="487040" y="565621"/>
                  </a:cubicBezTo>
                  <a:cubicBezTo>
                    <a:pt x="493588" y="570532"/>
                    <a:pt x="503002" y="573806"/>
                    <a:pt x="515280" y="575444"/>
                  </a:cubicBezTo>
                  <a:cubicBezTo>
                    <a:pt x="527558" y="577081"/>
                    <a:pt x="544066" y="578445"/>
                    <a:pt x="564802" y="579536"/>
                  </a:cubicBezTo>
                  <a:lnTo>
                    <a:pt x="564802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191" y="580082"/>
                    <a:pt x="36426" y="577490"/>
                    <a:pt x="48704" y="575034"/>
                  </a:cubicBezTo>
                  <a:cubicBezTo>
                    <a:pt x="60982" y="572579"/>
                    <a:pt x="70123" y="568759"/>
                    <a:pt x="76126" y="563575"/>
                  </a:cubicBezTo>
                  <a:cubicBezTo>
                    <a:pt x="82128" y="558390"/>
                    <a:pt x="86085" y="551023"/>
                    <a:pt x="87994" y="541474"/>
                  </a:cubicBezTo>
                  <a:cubicBezTo>
                    <a:pt x="89904" y="531924"/>
                    <a:pt x="90860" y="518963"/>
                    <a:pt x="90860" y="502592"/>
                  </a:cubicBezTo>
                  <a:lnTo>
                    <a:pt x="90860" y="103956"/>
                  </a:lnTo>
                  <a:cubicBezTo>
                    <a:pt x="90860" y="87585"/>
                    <a:pt x="89904" y="74897"/>
                    <a:pt x="87994" y="65893"/>
                  </a:cubicBezTo>
                  <a:cubicBezTo>
                    <a:pt x="86085" y="56889"/>
                    <a:pt x="81856" y="50068"/>
                    <a:pt x="75307" y="45429"/>
                  </a:cubicBezTo>
                  <a:cubicBezTo>
                    <a:pt x="68758" y="40791"/>
                    <a:pt x="59482" y="37790"/>
                    <a:pt x="47476" y="36425"/>
                  </a:cubicBezTo>
                  <a:cubicBezTo>
                    <a:pt x="35470" y="35061"/>
                    <a:pt x="19645" y="33833"/>
                    <a:pt x="0" y="32742"/>
                  </a:cubicBezTo>
                  <a:lnTo>
                    <a:pt x="0" y="0"/>
                  </a:lnTo>
                  <a:close/>
                  <a:moveTo>
                    <a:pt x="208731" y="35197"/>
                  </a:moveTo>
                  <a:cubicBezTo>
                    <a:pt x="201092" y="36289"/>
                    <a:pt x="195088" y="37926"/>
                    <a:pt x="190723" y="40109"/>
                  </a:cubicBezTo>
                  <a:cubicBezTo>
                    <a:pt x="186358" y="42292"/>
                    <a:pt x="183220" y="45975"/>
                    <a:pt x="181310" y="51159"/>
                  </a:cubicBezTo>
                  <a:cubicBezTo>
                    <a:pt x="179400" y="56343"/>
                    <a:pt x="178172" y="63165"/>
                    <a:pt x="177626" y="71623"/>
                  </a:cubicBezTo>
                  <a:cubicBezTo>
                    <a:pt x="177080" y="80082"/>
                    <a:pt x="176808" y="90586"/>
                    <a:pt x="176808" y="103138"/>
                  </a:cubicBezTo>
                  <a:lnTo>
                    <a:pt x="176808" y="503411"/>
                  </a:lnTo>
                  <a:cubicBezTo>
                    <a:pt x="176808" y="517599"/>
                    <a:pt x="177080" y="529332"/>
                    <a:pt x="177626" y="538609"/>
                  </a:cubicBezTo>
                  <a:cubicBezTo>
                    <a:pt x="178172" y="547886"/>
                    <a:pt x="179400" y="555253"/>
                    <a:pt x="181310" y="560710"/>
                  </a:cubicBezTo>
                  <a:cubicBezTo>
                    <a:pt x="183220" y="566167"/>
                    <a:pt x="186221" y="570123"/>
                    <a:pt x="190314" y="572579"/>
                  </a:cubicBezTo>
                  <a:cubicBezTo>
                    <a:pt x="194406" y="575034"/>
                    <a:pt x="200273" y="576808"/>
                    <a:pt x="207913" y="577899"/>
                  </a:cubicBezTo>
                  <a:cubicBezTo>
                    <a:pt x="215007" y="576808"/>
                    <a:pt x="220600" y="575034"/>
                    <a:pt x="224693" y="572579"/>
                  </a:cubicBezTo>
                  <a:cubicBezTo>
                    <a:pt x="228786" y="570123"/>
                    <a:pt x="231924" y="566030"/>
                    <a:pt x="234106" y="560300"/>
                  </a:cubicBezTo>
                  <a:cubicBezTo>
                    <a:pt x="236290" y="554570"/>
                    <a:pt x="237790" y="547203"/>
                    <a:pt x="238608" y="538199"/>
                  </a:cubicBezTo>
                  <a:cubicBezTo>
                    <a:pt x="239427" y="529195"/>
                    <a:pt x="239836" y="517599"/>
                    <a:pt x="239836" y="503411"/>
                  </a:cubicBezTo>
                  <a:lnTo>
                    <a:pt x="239836" y="103138"/>
                  </a:lnTo>
                  <a:cubicBezTo>
                    <a:pt x="239836" y="78035"/>
                    <a:pt x="238062" y="60845"/>
                    <a:pt x="234516" y="51569"/>
                  </a:cubicBezTo>
                  <a:cubicBezTo>
                    <a:pt x="230969" y="42292"/>
                    <a:pt x="222374" y="36835"/>
                    <a:pt x="208731" y="35197"/>
                  </a:cubicBezTo>
                  <a:close/>
                  <a:moveTo>
                    <a:pt x="353616" y="35197"/>
                  </a:moveTo>
                  <a:cubicBezTo>
                    <a:pt x="347067" y="36289"/>
                    <a:pt x="341883" y="38062"/>
                    <a:pt x="338063" y="40518"/>
                  </a:cubicBezTo>
                  <a:cubicBezTo>
                    <a:pt x="334243" y="42974"/>
                    <a:pt x="331378" y="46657"/>
                    <a:pt x="329468" y="51569"/>
                  </a:cubicBezTo>
                  <a:cubicBezTo>
                    <a:pt x="327558" y="56480"/>
                    <a:pt x="326330" y="63165"/>
                    <a:pt x="325784" y="71623"/>
                  </a:cubicBezTo>
                  <a:cubicBezTo>
                    <a:pt x="325239" y="80082"/>
                    <a:pt x="324966" y="90586"/>
                    <a:pt x="324966" y="103138"/>
                  </a:cubicBezTo>
                  <a:lnTo>
                    <a:pt x="324966" y="503411"/>
                  </a:lnTo>
                  <a:cubicBezTo>
                    <a:pt x="324966" y="517599"/>
                    <a:pt x="325239" y="529195"/>
                    <a:pt x="325784" y="538199"/>
                  </a:cubicBezTo>
                  <a:cubicBezTo>
                    <a:pt x="326330" y="547203"/>
                    <a:pt x="327694" y="554570"/>
                    <a:pt x="329877" y="560300"/>
                  </a:cubicBezTo>
                  <a:cubicBezTo>
                    <a:pt x="332060" y="566030"/>
                    <a:pt x="335198" y="570123"/>
                    <a:pt x="339291" y="572579"/>
                  </a:cubicBezTo>
                  <a:cubicBezTo>
                    <a:pt x="343384" y="575034"/>
                    <a:pt x="349250" y="576808"/>
                    <a:pt x="356890" y="577899"/>
                  </a:cubicBezTo>
                  <a:cubicBezTo>
                    <a:pt x="370532" y="575716"/>
                    <a:pt x="378854" y="569577"/>
                    <a:pt x="381856" y="559482"/>
                  </a:cubicBezTo>
                  <a:cubicBezTo>
                    <a:pt x="384857" y="549386"/>
                    <a:pt x="386358" y="530696"/>
                    <a:pt x="386358" y="503411"/>
                  </a:cubicBezTo>
                  <a:lnTo>
                    <a:pt x="386358" y="103138"/>
                  </a:lnTo>
                  <a:cubicBezTo>
                    <a:pt x="386358" y="90041"/>
                    <a:pt x="386085" y="79399"/>
                    <a:pt x="385539" y="71214"/>
                  </a:cubicBezTo>
                  <a:cubicBezTo>
                    <a:pt x="384993" y="63028"/>
                    <a:pt x="383629" y="56343"/>
                    <a:pt x="381446" y="51159"/>
                  </a:cubicBezTo>
                  <a:cubicBezTo>
                    <a:pt x="379263" y="45975"/>
                    <a:pt x="375989" y="42292"/>
                    <a:pt x="371624" y="40109"/>
                  </a:cubicBezTo>
                  <a:cubicBezTo>
                    <a:pt x="367258" y="37926"/>
                    <a:pt x="361255" y="36289"/>
                    <a:pt x="353616" y="3519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29473748-EE05-4980-9E1D-9243D97106A1}"/>
                </a:ext>
              </a:extLst>
            </p:cNvPr>
            <p:cNvSpPr/>
            <p:nvPr/>
          </p:nvSpPr>
          <p:spPr>
            <a:xfrm>
              <a:off x="9556618" y="1311821"/>
              <a:ext cx="671214" cy="627013"/>
            </a:xfrm>
            <a:custGeom>
              <a:avLst/>
              <a:gdLst/>
              <a:ahLst/>
              <a:cxnLst/>
              <a:rect l="l" t="t" r="r" b="b"/>
              <a:pathLst>
                <a:path w="671214" h="627013">
                  <a:moveTo>
                    <a:pt x="0" y="0"/>
                  </a:moveTo>
                  <a:lnTo>
                    <a:pt x="413370" y="0"/>
                  </a:lnTo>
                  <a:lnTo>
                    <a:pt x="413370" y="33560"/>
                  </a:lnTo>
                  <a:cubicBezTo>
                    <a:pt x="390996" y="33560"/>
                    <a:pt x="373806" y="34106"/>
                    <a:pt x="361801" y="35197"/>
                  </a:cubicBezTo>
                  <a:cubicBezTo>
                    <a:pt x="349796" y="36289"/>
                    <a:pt x="341473" y="39427"/>
                    <a:pt x="336835" y="44611"/>
                  </a:cubicBezTo>
                  <a:cubicBezTo>
                    <a:pt x="332196" y="49795"/>
                    <a:pt x="330560" y="57708"/>
                    <a:pt x="331924" y="68349"/>
                  </a:cubicBezTo>
                  <a:cubicBezTo>
                    <a:pt x="333288" y="78990"/>
                    <a:pt x="336426" y="94133"/>
                    <a:pt x="341337" y="113779"/>
                  </a:cubicBezTo>
                  <a:lnTo>
                    <a:pt x="427285" y="422374"/>
                  </a:lnTo>
                  <a:lnTo>
                    <a:pt x="505048" y="119509"/>
                  </a:lnTo>
                  <a:cubicBezTo>
                    <a:pt x="509414" y="99318"/>
                    <a:pt x="512278" y="83492"/>
                    <a:pt x="513643" y="72032"/>
                  </a:cubicBezTo>
                  <a:cubicBezTo>
                    <a:pt x="515007" y="60573"/>
                    <a:pt x="514052" y="51978"/>
                    <a:pt x="510778" y="46248"/>
                  </a:cubicBezTo>
                  <a:cubicBezTo>
                    <a:pt x="507504" y="40518"/>
                    <a:pt x="501501" y="36971"/>
                    <a:pt x="492770" y="35607"/>
                  </a:cubicBezTo>
                  <a:cubicBezTo>
                    <a:pt x="484038" y="34242"/>
                    <a:pt x="471487" y="33560"/>
                    <a:pt x="455116" y="33560"/>
                  </a:cubicBezTo>
                  <a:lnTo>
                    <a:pt x="455116" y="0"/>
                  </a:lnTo>
                  <a:lnTo>
                    <a:pt x="671214" y="0"/>
                  </a:lnTo>
                  <a:lnTo>
                    <a:pt x="671214" y="32742"/>
                  </a:lnTo>
                  <a:cubicBezTo>
                    <a:pt x="653206" y="33833"/>
                    <a:pt x="639018" y="35061"/>
                    <a:pt x="628650" y="36425"/>
                  </a:cubicBezTo>
                  <a:cubicBezTo>
                    <a:pt x="618282" y="37790"/>
                    <a:pt x="610096" y="40927"/>
                    <a:pt x="604093" y="45839"/>
                  </a:cubicBezTo>
                  <a:cubicBezTo>
                    <a:pt x="598090" y="50750"/>
                    <a:pt x="593316" y="58390"/>
                    <a:pt x="589768" y="68758"/>
                  </a:cubicBezTo>
                  <a:cubicBezTo>
                    <a:pt x="586221" y="79127"/>
                    <a:pt x="581992" y="93588"/>
                    <a:pt x="577081" y="112142"/>
                  </a:cubicBezTo>
                  <a:lnTo>
                    <a:pt x="442838" y="627013"/>
                  </a:lnTo>
                  <a:lnTo>
                    <a:pt x="401910" y="627013"/>
                  </a:lnTo>
                  <a:lnTo>
                    <a:pt x="257844" y="117871"/>
                  </a:lnTo>
                  <a:cubicBezTo>
                    <a:pt x="253479" y="102592"/>
                    <a:pt x="249659" y="89904"/>
                    <a:pt x="246384" y="79809"/>
                  </a:cubicBezTo>
                  <a:cubicBezTo>
                    <a:pt x="243110" y="69713"/>
                    <a:pt x="239700" y="61528"/>
                    <a:pt x="236153" y="55252"/>
                  </a:cubicBezTo>
                  <a:cubicBezTo>
                    <a:pt x="232606" y="48976"/>
                    <a:pt x="228240" y="44338"/>
                    <a:pt x="223056" y="41337"/>
                  </a:cubicBezTo>
                  <a:cubicBezTo>
                    <a:pt x="217872" y="38335"/>
                    <a:pt x="211732" y="36289"/>
                    <a:pt x="204638" y="35197"/>
                  </a:cubicBezTo>
                  <a:cubicBezTo>
                    <a:pt x="192087" y="36835"/>
                    <a:pt x="184584" y="42292"/>
                    <a:pt x="182128" y="51569"/>
                  </a:cubicBezTo>
                  <a:cubicBezTo>
                    <a:pt x="179672" y="60845"/>
                    <a:pt x="178444" y="78035"/>
                    <a:pt x="178444" y="103138"/>
                  </a:cubicBezTo>
                  <a:lnTo>
                    <a:pt x="178444" y="502592"/>
                  </a:lnTo>
                  <a:cubicBezTo>
                    <a:pt x="178444" y="520055"/>
                    <a:pt x="179400" y="533697"/>
                    <a:pt x="181310" y="543520"/>
                  </a:cubicBezTo>
                  <a:cubicBezTo>
                    <a:pt x="183220" y="553343"/>
                    <a:pt x="187449" y="560710"/>
                    <a:pt x="193997" y="565621"/>
                  </a:cubicBezTo>
                  <a:cubicBezTo>
                    <a:pt x="200546" y="570532"/>
                    <a:pt x="210095" y="573806"/>
                    <a:pt x="222646" y="575444"/>
                  </a:cubicBezTo>
                  <a:cubicBezTo>
                    <a:pt x="235198" y="577081"/>
                    <a:pt x="251842" y="578445"/>
                    <a:pt x="272578" y="579536"/>
                  </a:cubicBezTo>
                  <a:lnTo>
                    <a:pt x="272578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077" y="568759"/>
                    <a:pt x="77353" y="563575"/>
                  </a:cubicBezTo>
                  <a:cubicBezTo>
                    <a:pt x="83629" y="558390"/>
                    <a:pt x="87722" y="551023"/>
                    <a:pt x="89632" y="541474"/>
                  </a:cubicBezTo>
                  <a:cubicBezTo>
                    <a:pt x="91541" y="531924"/>
                    <a:pt x="92496" y="518963"/>
                    <a:pt x="92496" y="502592"/>
                  </a:cubicBezTo>
                  <a:lnTo>
                    <a:pt x="92496" y="103956"/>
                  </a:lnTo>
                  <a:cubicBezTo>
                    <a:pt x="92496" y="87585"/>
                    <a:pt x="91541" y="74897"/>
                    <a:pt x="89632" y="65893"/>
                  </a:cubicBezTo>
                  <a:cubicBezTo>
                    <a:pt x="87722" y="56889"/>
                    <a:pt x="83492" y="50068"/>
                    <a:pt x="76944" y="45429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A0913EA-1555-4056-BF8A-CD02C5DE4D32}"/>
                </a:ext>
              </a:extLst>
            </p:cNvPr>
            <p:cNvSpPr/>
            <p:nvPr/>
          </p:nvSpPr>
          <p:spPr>
            <a:xfrm>
              <a:off x="6392085" y="2321471"/>
              <a:ext cx="671215" cy="627013"/>
            </a:xfrm>
            <a:custGeom>
              <a:avLst/>
              <a:gdLst/>
              <a:ahLst/>
              <a:cxnLst/>
              <a:rect l="l" t="t" r="r" b="b"/>
              <a:pathLst>
                <a:path w="671215" h="627013">
                  <a:moveTo>
                    <a:pt x="0" y="0"/>
                  </a:moveTo>
                  <a:lnTo>
                    <a:pt x="249660" y="0"/>
                  </a:lnTo>
                  <a:lnTo>
                    <a:pt x="249660" y="33560"/>
                  </a:lnTo>
                  <a:cubicBezTo>
                    <a:pt x="227286" y="33560"/>
                    <a:pt x="210096" y="34106"/>
                    <a:pt x="198091" y="35198"/>
                  </a:cubicBezTo>
                  <a:cubicBezTo>
                    <a:pt x="186085" y="36289"/>
                    <a:pt x="177900" y="39427"/>
                    <a:pt x="173534" y="44611"/>
                  </a:cubicBezTo>
                  <a:cubicBezTo>
                    <a:pt x="169168" y="49795"/>
                    <a:pt x="167668" y="57708"/>
                    <a:pt x="169032" y="68349"/>
                  </a:cubicBezTo>
                  <a:cubicBezTo>
                    <a:pt x="170396" y="78990"/>
                    <a:pt x="173534" y="94134"/>
                    <a:pt x="178445" y="113779"/>
                  </a:cubicBezTo>
                  <a:lnTo>
                    <a:pt x="263575" y="422374"/>
                  </a:lnTo>
                  <a:lnTo>
                    <a:pt x="340519" y="119509"/>
                  </a:lnTo>
                  <a:cubicBezTo>
                    <a:pt x="345431" y="99318"/>
                    <a:pt x="348705" y="83492"/>
                    <a:pt x="350342" y="72033"/>
                  </a:cubicBezTo>
                  <a:cubicBezTo>
                    <a:pt x="351979" y="60573"/>
                    <a:pt x="351160" y="51978"/>
                    <a:pt x="347886" y="46248"/>
                  </a:cubicBezTo>
                  <a:cubicBezTo>
                    <a:pt x="344612" y="40518"/>
                    <a:pt x="338609" y="36971"/>
                    <a:pt x="329878" y="35607"/>
                  </a:cubicBezTo>
                  <a:cubicBezTo>
                    <a:pt x="321147" y="34243"/>
                    <a:pt x="308596" y="33560"/>
                    <a:pt x="292224" y="33560"/>
                  </a:cubicBezTo>
                  <a:lnTo>
                    <a:pt x="292224" y="0"/>
                  </a:lnTo>
                  <a:lnTo>
                    <a:pt x="671215" y="0"/>
                  </a:lnTo>
                  <a:lnTo>
                    <a:pt x="671215" y="32742"/>
                  </a:lnTo>
                  <a:cubicBezTo>
                    <a:pt x="651024" y="33833"/>
                    <a:pt x="634790" y="35061"/>
                    <a:pt x="622511" y="36425"/>
                  </a:cubicBezTo>
                  <a:cubicBezTo>
                    <a:pt x="610233" y="37790"/>
                    <a:pt x="600683" y="40791"/>
                    <a:pt x="593862" y="45430"/>
                  </a:cubicBezTo>
                  <a:cubicBezTo>
                    <a:pt x="587041" y="50068"/>
                    <a:pt x="582539" y="56889"/>
                    <a:pt x="580356" y="65893"/>
                  </a:cubicBezTo>
                  <a:cubicBezTo>
                    <a:pt x="578173" y="74898"/>
                    <a:pt x="577081" y="87585"/>
                    <a:pt x="577081" y="103956"/>
                  </a:cubicBezTo>
                  <a:lnTo>
                    <a:pt x="577081" y="502592"/>
                  </a:lnTo>
                  <a:cubicBezTo>
                    <a:pt x="577081" y="520055"/>
                    <a:pt x="578037" y="533697"/>
                    <a:pt x="579946" y="543520"/>
                  </a:cubicBezTo>
                  <a:cubicBezTo>
                    <a:pt x="581856" y="553343"/>
                    <a:pt x="586086" y="560710"/>
                    <a:pt x="592634" y="565621"/>
                  </a:cubicBezTo>
                  <a:cubicBezTo>
                    <a:pt x="599182" y="570532"/>
                    <a:pt x="608732" y="573807"/>
                    <a:pt x="621283" y="575444"/>
                  </a:cubicBezTo>
                  <a:cubicBezTo>
                    <a:pt x="633835" y="577081"/>
                    <a:pt x="650479" y="578445"/>
                    <a:pt x="671215" y="579536"/>
                  </a:cubicBezTo>
                  <a:lnTo>
                    <a:pt x="671215" y="612279"/>
                  </a:lnTo>
                  <a:lnTo>
                    <a:pt x="397818" y="612279"/>
                  </a:lnTo>
                  <a:lnTo>
                    <a:pt x="397818" y="582811"/>
                  </a:lnTo>
                  <a:cubicBezTo>
                    <a:pt x="418555" y="580082"/>
                    <a:pt x="435062" y="577490"/>
                    <a:pt x="447341" y="575034"/>
                  </a:cubicBezTo>
                  <a:cubicBezTo>
                    <a:pt x="459619" y="572579"/>
                    <a:pt x="469032" y="568759"/>
                    <a:pt x="475581" y="563575"/>
                  </a:cubicBezTo>
                  <a:cubicBezTo>
                    <a:pt x="482129" y="558390"/>
                    <a:pt x="486358" y="551023"/>
                    <a:pt x="488268" y="541474"/>
                  </a:cubicBezTo>
                  <a:cubicBezTo>
                    <a:pt x="490178" y="531924"/>
                    <a:pt x="491133" y="518963"/>
                    <a:pt x="491133" y="502592"/>
                  </a:cubicBezTo>
                  <a:lnTo>
                    <a:pt x="491133" y="103138"/>
                  </a:lnTo>
                  <a:cubicBezTo>
                    <a:pt x="491133" y="90041"/>
                    <a:pt x="490860" y="79400"/>
                    <a:pt x="490315" y="71214"/>
                  </a:cubicBezTo>
                  <a:cubicBezTo>
                    <a:pt x="489769" y="63028"/>
                    <a:pt x="488541" y="56344"/>
                    <a:pt x="486631" y="51159"/>
                  </a:cubicBezTo>
                  <a:cubicBezTo>
                    <a:pt x="484721" y="45975"/>
                    <a:pt x="481583" y="42292"/>
                    <a:pt x="477218" y="40109"/>
                  </a:cubicBezTo>
                  <a:cubicBezTo>
                    <a:pt x="472852" y="37926"/>
                    <a:pt x="467122" y="36289"/>
                    <a:pt x="460028" y="35198"/>
                  </a:cubicBezTo>
                  <a:cubicBezTo>
                    <a:pt x="453480" y="36289"/>
                    <a:pt x="448159" y="38335"/>
                    <a:pt x="444066" y="41337"/>
                  </a:cubicBezTo>
                  <a:cubicBezTo>
                    <a:pt x="439974" y="44338"/>
                    <a:pt x="436290" y="48704"/>
                    <a:pt x="433016" y="54434"/>
                  </a:cubicBezTo>
                  <a:cubicBezTo>
                    <a:pt x="429742" y="60164"/>
                    <a:pt x="426604" y="67803"/>
                    <a:pt x="423602" y="77353"/>
                  </a:cubicBezTo>
                  <a:cubicBezTo>
                    <a:pt x="420601" y="86903"/>
                    <a:pt x="417190" y="98499"/>
                    <a:pt x="413371" y="112142"/>
                  </a:cubicBezTo>
                  <a:lnTo>
                    <a:pt x="279128" y="627013"/>
                  </a:lnTo>
                  <a:lnTo>
                    <a:pt x="237381" y="627013"/>
                  </a:lnTo>
                  <a:lnTo>
                    <a:pt x="94134" y="117872"/>
                  </a:lnTo>
                  <a:cubicBezTo>
                    <a:pt x="88677" y="98226"/>
                    <a:pt x="83902" y="82810"/>
                    <a:pt x="79810" y="71623"/>
                  </a:cubicBezTo>
                  <a:cubicBezTo>
                    <a:pt x="75717" y="60436"/>
                    <a:pt x="70669" y="51978"/>
                    <a:pt x="64666" y="46248"/>
                  </a:cubicBezTo>
                  <a:cubicBezTo>
                    <a:pt x="58664" y="40518"/>
                    <a:pt x="50614" y="36835"/>
                    <a:pt x="40519" y="35198"/>
                  </a:cubicBezTo>
                  <a:cubicBezTo>
                    <a:pt x="30423" y="33560"/>
                    <a:pt x="16917" y="32742"/>
                    <a:pt x="0" y="327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79C40E4-4B5D-48A4-8412-DF09E0E4445C}"/>
                </a:ext>
              </a:extLst>
            </p:cNvPr>
            <p:cNvSpPr/>
            <p:nvPr/>
          </p:nvSpPr>
          <p:spPr>
            <a:xfrm>
              <a:off x="7375988" y="2321471"/>
              <a:ext cx="797273" cy="627013"/>
            </a:xfrm>
            <a:custGeom>
              <a:avLst/>
              <a:gdLst/>
              <a:ahLst/>
              <a:cxnLst/>
              <a:rect l="l" t="t" r="r" b="b"/>
              <a:pathLst>
                <a:path w="797273" h="627013">
                  <a:moveTo>
                    <a:pt x="0" y="0"/>
                  </a:moveTo>
                  <a:lnTo>
                    <a:pt x="248841" y="0"/>
                  </a:lnTo>
                  <a:lnTo>
                    <a:pt x="248841" y="33560"/>
                  </a:lnTo>
                  <a:cubicBezTo>
                    <a:pt x="226467" y="33560"/>
                    <a:pt x="209141" y="34106"/>
                    <a:pt x="196863" y="35198"/>
                  </a:cubicBezTo>
                  <a:cubicBezTo>
                    <a:pt x="184584" y="36289"/>
                    <a:pt x="176126" y="39427"/>
                    <a:pt x="171487" y="44611"/>
                  </a:cubicBezTo>
                  <a:cubicBezTo>
                    <a:pt x="166849" y="49795"/>
                    <a:pt x="165348" y="57708"/>
                    <a:pt x="166985" y="68349"/>
                  </a:cubicBezTo>
                  <a:cubicBezTo>
                    <a:pt x="168622" y="78990"/>
                    <a:pt x="171897" y="94134"/>
                    <a:pt x="176808" y="113779"/>
                  </a:cubicBezTo>
                  <a:lnTo>
                    <a:pt x="254571" y="416644"/>
                  </a:lnTo>
                  <a:lnTo>
                    <a:pt x="323329" y="119509"/>
                  </a:lnTo>
                  <a:cubicBezTo>
                    <a:pt x="327695" y="99318"/>
                    <a:pt x="330696" y="83492"/>
                    <a:pt x="332333" y="72033"/>
                  </a:cubicBezTo>
                  <a:cubicBezTo>
                    <a:pt x="333970" y="60573"/>
                    <a:pt x="333288" y="51978"/>
                    <a:pt x="330287" y="46248"/>
                  </a:cubicBezTo>
                  <a:cubicBezTo>
                    <a:pt x="327286" y="40518"/>
                    <a:pt x="321419" y="36971"/>
                    <a:pt x="312688" y="35607"/>
                  </a:cubicBezTo>
                  <a:cubicBezTo>
                    <a:pt x="303957" y="34243"/>
                    <a:pt x="291406" y="33560"/>
                    <a:pt x="275035" y="33560"/>
                  </a:cubicBezTo>
                  <a:lnTo>
                    <a:pt x="275035" y="0"/>
                  </a:lnTo>
                  <a:lnTo>
                    <a:pt x="797273" y="0"/>
                  </a:lnTo>
                  <a:lnTo>
                    <a:pt x="797273" y="32742"/>
                  </a:lnTo>
                  <a:cubicBezTo>
                    <a:pt x="777081" y="33833"/>
                    <a:pt x="760983" y="35061"/>
                    <a:pt x="748978" y="36425"/>
                  </a:cubicBezTo>
                  <a:cubicBezTo>
                    <a:pt x="736972" y="37790"/>
                    <a:pt x="727695" y="40791"/>
                    <a:pt x="721147" y="45430"/>
                  </a:cubicBezTo>
                  <a:cubicBezTo>
                    <a:pt x="714599" y="50068"/>
                    <a:pt x="710369" y="56889"/>
                    <a:pt x="708459" y="65893"/>
                  </a:cubicBezTo>
                  <a:cubicBezTo>
                    <a:pt x="706549" y="74898"/>
                    <a:pt x="705594" y="87585"/>
                    <a:pt x="705594" y="103956"/>
                  </a:cubicBezTo>
                  <a:lnTo>
                    <a:pt x="705594" y="502592"/>
                  </a:lnTo>
                  <a:cubicBezTo>
                    <a:pt x="705594" y="520055"/>
                    <a:pt x="706413" y="533697"/>
                    <a:pt x="708050" y="543520"/>
                  </a:cubicBezTo>
                  <a:cubicBezTo>
                    <a:pt x="709687" y="553343"/>
                    <a:pt x="713643" y="560710"/>
                    <a:pt x="719919" y="565621"/>
                  </a:cubicBezTo>
                  <a:cubicBezTo>
                    <a:pt x="726195" y="570532"/>
                    <a:pt x="735472" y="573807"/>
                    <a:pt x="747750" y="575444"/>
                  </a:cubicBezTo>
                  <a:cubicBezTo>
                    <a:pt x="760028" y="577081"/>
                    <a:pt x="776536" y="578445"/>
                    <a:pt x="797273" y="579536"/>
                  </a:cubicBezTo>
                  <a:lnTo>
                    <a:pt x="797273" y="612279"/>
                  </a:lnTo>
                  <a:lnTo>
                    <a:pt x="381447" y="612279"/>
                  </a:lnTo>
                  <a:lnTo>
                    <a:pt x="381447" y="582811"/>
                  </a:lnTo>
                  <a:cubicBezTo>
                    <a:pt x="401638" y="580082"/>
                    <a:pt x="417736" y="577490"/>
                    <a:pt x="429742" y="575034"/>
                  </a:cubicBezTo>
                  <a:cubicBezTo>
                    <a:pt x="441747" y="572579"/>
                    <a:pt x="450887" y="568759"/>
                    <a:pt x="457163" y="563575"/>
                  </a:cubicBezTo>
                  <a:cubicBezTo>
                    <a:pt x="463439" y="558390"/>
                    <a:pt x="467531" y="551023"/>
                    <a:pt x="469441" y="541474"/>
                  </a:cubicBezTo>
                  <a:cubicBezTo>
                    <a:pt x="471351" y="531924"/>
                    <a:pt x="472306" y="518963"/>
                    <a:pt x="472306" y="502592"/>
                  </a:cubicBezTo>
                  <a:lnTo>
                    <a:pt x="472306" y="103138"/>
                  </a:lnTo>
                  <a:cubicBezTo>
                    <a:pt x="472306" y="90041"/>
                    <a:pt x="472033" y="79400"/>
                    <a:pt x="471488" y="71214"/>
                  </a:cubicBezTo>
                  <a:cubicBezTo>
                    <a:pt x="470942" y="63028"/>
                    <a:pt x="469714" y="56344"/>
                    <a:pt x="467804" y="51159"/>
                  </a:cubicBezTo>
                  <a:cubicBezTo>
                    <a:pt x="465894" y="45975"/>
                    <a:pt x="462893" y="42292"/>
                    <a:pt x="458800" y="40109"/>
                  </a:cubicBezTo>
                  <a:cubicBezTo>
                    <a:pt x="454707" y="37926"/>
                    <a:pt x="449387" y="36289"/>
                    <a:pt x="442838" y="35198"/>
                  </a:cubicBezTo>
                  <a:cubicBezTo>
                    <a:pt x="436290" y="36289"/>
                    <a:pt x="430969" y="38335"/>
                    <a:pt x="426876" y="41337"/>
                  </a:cubicBezTo>
                  <a:cubicBezTo>
                    <a:pt x="422784" y="44338"/>
                    <a:pt x="418964" y="48704"/>
                    <a:pt x="415417" y="54434"/>
                  </a:cubicBezTo>
                  <a:cubicBezTo>
                    <a:pt x="411869" y="60164"/>
                    <a:pt x="408595" y="67803"/>
                    <a:pt x="405594" y="77353"/>
                  </a:cubicBezTo>
                  <a:cubicBezTo>
                    <a:pt x="402593" y="86903"/>
                    <a:pt x="399182" y="98499"/>
                    <a:pt x="395362" y="112142"/>
                  </a:cubicBezTo>
                  <a:lnTo>
                    <a:pt x="270123" y="627013"/>
                  </a:lnTo>
                  <a:lnTo>
                    <a:pt x="228377" y="627013"/>
                  </a:lnTo>
                  <a:lnTo>
                    <a:pt x="93315" y="117872"/>
                  </a:lnTo>
                  <a:cubicBezTo>
                    <a:pt x="87858" y="98772"/>
                    <a:pt x="83083" y="83492"/>
                    <a:pt x="78991" y="72033"/>
                  </a:cubicBezTo>
                  <a:cubicBezTo>
                    <a:pt x="74898" y="60573"/>
                    <a:pt x="69714" y="51978"/>
                    <a:pt x="63438" y="46248"/>
                  </a:cubicBezTo>
                  <a:cubicBezTo>
                    <a:pt x="57163" y="40518"/>
                    <a:pt x="49113" y="36835"/>
                    <a:pt x="39291" y="35198"/>
                  </a:cubicBezTo>
                  <a:cubicBezTo>
                    <a:pt x="29468" y="33560"/>
                    <a:pt x="16371" y="32742"/>
                    <a:pt x="0" y="32742"/>
                  </a:cubicBezTo>
                  <a:lnTo>
                    <a:pt x="0" y="0"/>
                  </a:lnTo>
                  <a:close/>
                  <a:moveTo>
                    <a:pt x="589360" y="35198"/>
                  </a:moveTo>
                  <a:cubicBezTo>
                    <a:pt x="581720" y="36289"/>
                    <a:pt x="575853" y="37926"/>
                    <a:pt x="571761" y="40109"/>
                  </a:cubicBezTo>
                  <a:cubicBezTo>
                    <a:pt x="567668" y="42292"/>
                    <a:pt x="564666" y="45975"/>
                    <a:pt x="562756" y="51159"/>
                  </a:cubicBezTo>
                  <a:cubicBezTo>
                    <a:pt x="560847" y="56344"/>
                    <a:pt x="559619" y="63165"/>
                    <a:pt x="559073" y="71623"/>
                  </a:cubicBezTo>
                  <a:cubicBezTo>
                    <a:pt x="558527" y="80082"/>
                    <a:pt x="558254" y="90587"/>
                    <a:pt x="558254" y="103138"/>
                  </a:cubicBezTo>
                  <a:lnTo>
                    <a:pt x="558254" y="503411"/>
                  </a:lnTo>
                  <a:cubicBezTo>
                    <a:pt x="558254" y="517599"/>
                    <a:pt x="558527" y="529332"/>
                    <a:pt x="559073" y="538609"/>
                  </a:cubicBezTo>
                  <a:cubicBezTo>
                    <a:pt x="559619" y="547886"/>
                    <a:pt x="560847" y="555253"/>
                    <a:pt x="562756" y="560710"/>
                  </a:cubicBezTo>
                  <a:cubicBezTo>
                    <a:pt x="564666" y="566167"/>
                    <a:pt x="567668" y="570123"/>
                    <a:pt x="571761" y="572579"/>
                  </a:cubicBezTo>
                  <a:cubicBezTo>
                    <a:pt x="575853" y="575034"/>
                    <a:pt x="581720" y="576808"/>
                    <a:pt x="589360" y="577899"/>
                  </a:cubicBezTo>
                  <a:cubicBezTo>
                    <a:pt x="596454" y="577354"/>
                    <a:pt x="602047" y="575717"/>
                    <a:pt x="606140" y="572988"/>
                  </a:cubicBezTo>
                  <a:cubicBezTo>
                    <a:pt x="610233" y="570259"/>
                    <a:pt x="613370" y="566167"/>
                    <a:pt x="615553" y="560710"/>
                  </a:cubicBezTo>
                  <a:cubicBezTo>
                    <a:pt x="617736" y="555253"/>
                    <a:pt x="619100" y="547886"/>
                    <a:pt x="619646" y="538609"/>
                  </a:cubicBezTo>
                  <a:cubicBezTo>
                    <a:pt x="620192" y="529332"/>
                    <a:pt x="620465" y="517599"/>
                    <a:pt x="620465" y="503411"/>
                  </a:cubicBezTo>
                  <a:lnTo>
                    <a:pt x="620465" y="103138"/>
                  </a:lnTo>
                  <a:cubicBezTo>
                    <a:pt x="620465" y="78035"/>
                    <a:pt x="618828" y="60846"/>
                    <a:pt x="615553" y="51569"/>
                  </a:cubicBezTo>
                  <a:cubicBezTo>
                    <a:pt x="612279" y="42292"/>
                    <a:pt x="603548" y="36835"/>
                    <a:pt x="589360" y="3519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6D41A5C-A818-4EFB-85AC-C54F0C380673}"/>
                </a:ext>
              </a:extLst>
            </p:cNvPr>
            <p:cNvSpPr/>
            <p:nvPr/>
          </p:nvSpPr>
          <p:spPr>
            <a:xfrm>
              <a:off x="8390996" y="2321471"/>
              <a:ext cx="866849" cy="627013"/>
            </a:xfrm>
            <a:custGeom>
              <a:avLst/>
              <a:gdLst/>
              <a:ahLst/>
              <a:cxnLst/>
              <a:rect l="l" t="t" r="r" b="b"/>
              <a:pathLst>
                <a:path w="866849" h="627013">
                  <a:moveTo>
                    <a:pt x="0" y="0"/>
                  </a:moveTo>
                  <a:lnTo>
                    <a:pt x="241474" y="0"/>
                  </a:lnTo>
                  <a:lnTo>
                    <a:pt x="241474" y="33560"/>
                  </a:lnTo>
                  <a:cubicBezTo>
                    <a:pt x="219645" y="33560"/>
                    <a:pt x="202865" y="34106"/>
                    <a:pt x="191132" y="35198"/>
                  </a:cubicBezTo>
                  <a:cubicBezTo>
                    <a:pt x="179400" y="36289"/>
                    <a:pt x="171351" y="39427"/>
                    <a:pt x="166985" y="44611"/>
                  </a:cubicBezTo>
                  <a:cubicBezTo>
                    <a:pt x="162619" y="49795"/>
                    <a:pt x="161255" y="57844"/>
                    <a:pt x="162892" y="68758"/>
                  </a:cubicBezTo>
                  <a:cubicBezTo>
                    <a:pt x="164530" y="79672"/>
                    <a:pt x="167804" y="94679"/>
                    <a:pt x="172715" y="113779"/>
                  </a:cubicBezTo>
                  <a:lnTo>
                    <a:pt x="245566" y="415826"/>
                  </a:lnTo>
                  <a:lnTo>
                    <a:pt x="311869" y="119509"/>
                  </a:lnTo>
                  <a:cubicBezTo>
                    <a:pt x="315689" y="99318"/>
                    <a:pt x="318418" y="83492"/>
                    <a:pt x="320055" y="72033"/>
                  </a:cubicBezTo>
                  <a:cubicBezTo>
                    <a:pt x="321692" y="60573"/>
                    <a:pt x="321010" y="51978"/>
                    <a:pt x="318008" y="46248"/>
                  </a:cubicBezTo>
                  <a:cubicBezTo>
                    <a:pt x="315007" y="40518"/>
                    <a:pt x="309277" y="36971"/>
                    <a:pt x="300818" y="35607"/>
                  </a:cubicBezTo>
                  <a:cubicBezTo>
                    <a:pt x="292360" y="34243"/>
                    <a:pt x="280491" y="33560"/>
                    <a:pt x="265212" y="33560"/>
                  </a:cubicBezTo>
                  <a:lnTo>
                    <a:pt x="265212" y="0"/>
                  </a:lnTo>
                  <a:lnTo>
                    <a:pt x="866849" y="0"/>
                  </a:lnTo>
                  <a:lnTo>
                    <a:pt x="866849" y="32742"/>
                  </a:lnTo>
                  <a:cubicBezTo>
                    <a:pt x="848295" y="33833"/>
                    <a:pt x="833425" y="35061"/>
                    <a:pt x="822238" y="36425"/>
                  </a:cubicBezTo>
                  <a:cubicBezTo>
                    <a:pt x="811051" y="37790"/>
                    <a:pt x="802593" y="40655"/>
                    <a:pt x="796863" y="45020"/>
                  </a:cubicBezTo>
                  <a:cubicBezTo>
                    <a:pt x="791133" y="49386"/>
                    <a:pt x="787313" y="56207"/>
                    <a:pt x="785403" y="65484"/>
                  </a:cubicBezTo>
                  <a:cubicBezTo>
                    <a:pt x="783493" y="74761"/>
                    <a:pt x="782538" y="87585"/>
                    <a:pt x="782538" y="103956"/>
                  </a:cubicBezTo>
                  <a:lnTo>
                    <a:pt x="782538" y="502592"/>
                  </a:lnTo>
                  <a:cubicBezTo>
                    <a:pt x="782538" y="520055"/>
                    <a:pt x="783356" y="533697"/>
                    <a:pt x="784994" y="543520"/>
                  </a:cubicBezTo>
                  <a:cubicBezTo>
                    <a:pt x="786631" y="553343"/>
                    <a:pt x="790314" y="560710"/>
                    <a:pt x="796044" y="565621"/>
                  </a:cubicBezTo>
                  <a:cubicBezTo>
                    <a:pt x="801774" y="570532"/>
                    <a:pt x="810232" y="573807"/>
                    <a:pt x="821420" y="575444"/>
                  </a:cubicBezTo>
                  <a:cubicBezTo>
                    <a:pt x="832606" y="577081"/>
                    <a:pt x="847750" y="578718"/>
                    <a:pt x="866849" y="580355"/>
                  </a:cubicBezTo>
                  <a:lnTo>
                    <a:pt x="866849" y="612279"/>
                  </a:lnTo>
                  <a:lnTo>
                    <a:pt x="353616" y="612279"/>
                  </a:lnTo>
                  <a:lnTo>
                    <a:pt x="353616" y="582811"/>
                  </a:lnTo>
                  <a:cubicBezTo>
                    <a:pt x="372170" y="580082"/>
                    <a:pt x="386904" y="577490"/>
                    <a:pt x="397817" y="575034"/>
                  </a:cubicBezTo>
                  <a:cubicBezTo>
                    <a:pt x="408731" y="572579"/>
                    <a:pt x="417054" y="568759"/>
                    <a:pt x="422783" y="563575"/>
                  </a:cubicBezTo>
                  <a:cubicBezTo>
                    <a:pt x="428513" y="558390"/>
                    <a:pt x="432197" y="551023"/>
                    <a:pt x="433834" y="541474"/>
                  </a:cubicBezTo>
                  <a:cubicBezTo>
                    <a:pt x="435471" y="531924"/>
                    <a:pt x="436290" y="518963"/>
                    <a:pt x="436290" y="502592"/>
                  </a:cubicBezTo>
                  <a:lnTo>
                    <a:pt x="436290" y="103138"/>
                  </a:lnTo>
                  <a:cubicBezTo>
                    <a:pt x="436290" y="80218"/>
                    <a:pt x="435608" y="64120"/>
                    <a:pt x="434243" y="54843"/>
                  </a:cubicBezTo>
                  <a:cubicBezTo>
                    <a:pt x="432878" y="45566"/>
                    <a:pt x="428650" y="39836"/>
                    <a:pt x="421556" y="37653"/>
                  </a:cubicBezTo>
                  <a:cubicBezTo>
                    <a:pt x="411733" y="40382"/>
                    <a:pt x="404502" y="47067"/>
                    <a:pt x="399864" y="57708"/>
                  </a:cubicBezTo>
                  <a:cubicBezTo>
                    <a:pt x="395225" y="68349"/>
                    <a:pt x="389632" y="86494"/>
                    <a:pt x="383083" y="112142"/>
                  </a:cubicBezTo>
                  <a:lnTo>
                    <a:pt x="261119" y="627013"/>
                  </a:lnTo>
                  <a:lnTo>
                    <a:pt x="220191" y="627013"/>
                  </a:lnTo>
                  <a:lnTo>
                    <a:pt x="87585" y="117872"/>
                  </a:lnTo>
                  <a:cubicBezTo>
                    <a:pt x="82674" y="98772"/>
                    <a:pt x="78308" y="83492"/>
                    <a:pt x="74488" y="72033"/>
                  </a:cubicBezTo>
                  <a:cubicBezTo>
                    <a:pt x="70668" y="60573"/>
                    <a:pt x="65894" y="51978"/>
                    <a:pt x="60164" y="46248"/>
                  </a:cubicBezTo>
                  <a:cubicBezTo>
                    <a:pt x="54434" y="40518"/>
                    <a:pt x="46930" y="36835"/>
                    <a:pt x="37654" y="35198"/>
                  </a:cubicBezTo>
                  <a:cubicBezTo>
                    <a:pt x="28376" y="33560"/>
                    <a:pt x="15825" y="32742"/>
                    <a:pt x="0" y="32742"/>
                  </a:cubicBezTo>
                  <a:lnTo>
                    <a:pt x="0" y="0"/>
                  </a:lnTo>
                  <a:close/>
                  <a:moveTo>
                    <a:pt x="674489" y="35198"/>
                  </a:moveTo>
                  <a:cubicBezTo>
                    <a:pt x="663029" y="37380"/>
                    <a:pt x="656208" y="42974"/>
                    <a:pt x="654025" y="51978"/>
                  </a:cubicBezTo>
                  <a:cubicBezTo>
                    <a:pt x="651842" y="60982"/>
                    <a:pt x="650751" y="78035"/>
                    <a:pt x="650751" y="103138"/>
                  </a:cubicBezTo>
                  <a:lnTo>
                    <a:pt x="650751" y="503411"/>
                  </a:lnTo>
                  <a:cubicBezTo>
                    <a:pt x="650751" y="517599"/>
                    <a:pt x="651024" y="529195"/>
                    <a:pt x="651569" y="538199"/>
                  </a:cubicBezTo>
                  <a:cubicBezTo>
                    <a:pt x="652115" y="547204"/>
                    <a:pt x="653206" y="554434"/>
                    <a:pt x="654844" y="559891"/>
                  </a:cubicBezTo>
                  <a:cubicBezTo>
                    <a:pt x="656481" y="565348"/>
                    <a:pt x="658936" y="569441"/>
                    <a:pt x="662210" y="572169"/>
                  </a:cubicBezTo>
                  <a:cubicBezTo>
                    <a:pt x="665485" y="574898"/>
                    <a:pt x="670124" y="576808"/>
                    <a:pt x="676126" y="577899"/>
                  </a:cubicBezTo>
                  <a:cubicBezTo>
                    <a:pt x="688132" y="575717"/>
                    <a:pt x="695635" y="569714"/>
                    <a:pt x="698636" y="559891"/>
                  </a:cubicBezTo>
                  <a:cubicBezTo>
                    <a:pt x="701638" y="550069"/>
                    <a:pt x="703138" y="531242"/>
                    <a:pt x="703138" y="503411"/>
                  </a:cubicBezTo>
                  <a:lnTo>
                    <a:pt x="703138" y="103138"/>
                  </a:lnTo>
                  <a:cubicBezTo>
                    <a:pt x="703138" y="78035"/>
                    <a:pt x="701638" y="60846"/>
                    <a:pt x="698636" y="51569"/>
                  </a:cubicBezTo>
                  <a:cubicBezTo>
                    <a:pt x="695635" y="42292"/>
                    <a:pt x="687586" y="36835"/>
                    <a:pt x="674489" y="35198"/>
                  </a:cubicBezTo>
                  <a:close/>
                  <a:moveTo>
                    <a:pt x="542702" y="36016"/>
                  </a:moveTo>
                  <a:cubicBezTo>
                    <a:pt x="531242" y="37653"/>
                    <a:pt x="524148" y="42974"/>
                    <a:pt x="521419" y="51978"/>
                  </a:cubicBezTo>
                  <a:cubicBezTo>
                    <a:pt x="518691" y="60982"/>
                    <a:pt x="517326" y="78035"/>
                    <a:pt x="517326" y="103138"/>
                  </a:cubicBezTo>
                  <a:lnTo>
                    <a:pt x="517326" y="503411"/>
                  </a:lnTo>
                  <a:cubicBezTo>
                    <a:pt x="517326" y="517599"/>
                    <a:pt x="517463" y="529195"/>
                    <a:pt x="517736" y="538199"/>
                  </a:cubicBezTo>
                  <a:cubicBezTo>
                    <a:pt x="518008" y="547204"/>
                    <a:pt x="518964" y="554571"/>
                    <a:pt x="520600" y="560300"/>
                  </a:cubicBezTo>
                  <a:cubicBezTo>
                    <a:pt x="522238" y="566030"/>
                    <a:pt x="524693" y="570123"/>
                    <a:pt x="527968" y="572579"/>
                  </a:cubicBezTo>
                  <a:cubicBezTo>
                    <a:pt x="531242" y="575034"/>
                    <a:pt x="535880" y="576808"/>
                    <a:pt x="541883" y="577899"/>
                  </a:cubicBezTo>
                  <a:cubicBezTo>
                    <a:pt x="548432" y="576808"/>
                    <a:pt x="553479" y="575034"/>
                    <a:pt x="557026" y="572579"/>
                  </a:cubicBezTo>
                  <a:cubicBezTo>
                    <a:pt x="560573" y="570123"/>
                    <a:pt x="563302" y="566030"/>
                    <a:pt x="565212" y="560300"/>
                  </a:cubicBezTo>
                  <a:cubicBezTo>
                    <a:pt x="567122" y="554571"/>
                    <a:pt x="568350" y="547204"/>
                    <a:pt x="568895" y="538199"/>
                  </a:cubicBezTo>
                  <a:cubicBezTo>
                    <a:pt x="569441" y="529195"/>
                    <a:pt x="569714" y="517599"/>
                    <a:pt x="569714" y="503411"/>
                  </a:cubicBezTo>
                  <a:lnTo>
                    <a:pt x="569714" y="103138"/>
                  </a:lnTo>
                  <a:cubicBezTo>
                    <a:pt x="569714" y="90587"/>
                    <a:pt x="569441" y="80218"/>
                    <a:pt x="568895" y="72033"/>
                  </a:cubicBezTo>
                  <a:cubicBezTo>
                    <a:pt x="568350" y="63847"/>
                    <a:pt x="567122" y="57162"/>
                    <a:pt x="565212" y="51978"/>
                  </a:cubicBezTo>
                  <a:cubicBezTo>
                    <a:pt x="563302" y="46794"/>
                    <a:pt x="560573" y="43110"/>
                    <a:pt x="557026" y="40927"/>
                  </a:cubicBezTo>
                  <a:cubicBezTo>
                    <a:pt x="553479" y="38745"/>
                    <a:pt x="548704" y="37108"/>
                    <a:pt x="542702" y="3601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D4E4F152-02D0-40CD-BD83-243C42AC81B3}"/>
                </a:ext>
              </a:extLst>
            </p:cNvPr>
            <p:cNvSpPr/>
            <p:nvPr/>
          </p:nvSpPr>
          <p:spPr>
            <a:xfrm>
              <a:off x="9547614" y="2321471"/>
              <a:ext cx="681856" cy="612279"/>
            </a:xfrm>
            <a:custGeom>
              <a:avLst/>
              <a:gdLst/>
              <a:ahLst/>
              <a:cxnLst/>
              <a:rect l="l" t="t" r="r" b="b"/>
              <a:pathLst>
                <a:path w="681856" h="612279">
                  <a:moveTo>
                    <a:pt x="0" y="0"/>
                  </a:moveTo>
                  <a:lnTo>
                    <a:pt x="418281" y="0"/>
                  </a:lnTo>
                  <a:lnTo>
                    <a:pt x="418281" y="32742"/>
                  </a:lnTo>
                  <a:cubicBezTo>
                    <a:pt x="404092" y="32742"/>
                    <a:pt x="392633" y="33288"/>
                    <a:pt x="383902" y="34379"/>
                  </a:cubicBezTo>
                  <a:cubicBezTo>
                    <a:pt x="375170" y="35470"/>
                    <a:pt x="368758" y="37380"/>
                    <a:pt x="364666" y="40109"/>
                  </a:cubicBezTo>
                  <a:cubicBezTo>
                    <a:pt x="360573" y="42837"/>
                    <a:pt x="358663" y="46930"/>
                    <a:pt x="358936" y="52387"/>
                  </a:cubicBezTo>
                  <a:cubicBezTo>
                    <a:pt x="359209" y="57844"/>
                    <a:pt x="361528" y="64938"/>
                    <a:pt x="365894" y="73670"/>
                  </a:cubicBezTo>
                  <a:lnTo>
                    <a:pt x="427285" y="207094"/>
                  </a:lnTo>
                  <a:lnTo>
                    <a:pt x="489495" y="76944"/>
                  </a:lnTo>
                  <a:cubicBezTo>
                    <a:pt x="493861" y="66575"/>
                    <a:pt x="496453" y="58390"/>
                    <a:pt x="497272" y="52387"/>
                  </a:cubicBezTo>
                  <a:cubicBezTo>
                    <a:pt x="498090" y="46385"/>
                    <a:pt x="496453" y="41883"/>
                    <a:pt x="492360" y="38881"/>
                  </a:cubicBezTo>
                  <a:cubicBezTo>
                    <a:pt x="488268" y="35880"/>
                    <a:pt x="481583" y="33970"/>
                    <a:pt x="472306" y="33151"/>
                  </a:cubicBezTo>
                  <a:cubicBezTo>
                    <a:pt x="463028" y="32333"/>
                    <a:pt x="451023" y="31923"/>
                    <a:pt x="436289" y="31923"/>
                  </a:cubicBezTo>
                  <a:lnTo>
                    <a:pt x="436289" y="0"/>
                  </a:lnTo>
                  <a:lnTo>
                    <a:pt x="649932" y="0"/>
                  </a:lnTo>
                  <a:lnTo>
                    <a:pt x="649932" y="31923"/>
                  </a:lnTo>
                  <a:cubicBezTo>
                    <a:pt x="635198" y="31923"/>
                    <a:pt x="623056" y="32742"/>
                    <a:pt x="613506" y="34379"/>
                  </a:cubicBezTo>
                  <a:cubicBezTo>
                    <a:pt x="603956" y="36016"/>
                    <a:pt x="596317" y="38472"/>
                    <a:pt x="590587" y="41746"/>
                  </a:cubicBezTo>
                  <a:cubicBezTo>
                    <a:pt x="584857" y="45020"/>
                    <a:pt x="580218" y="49113"/>
                    <a:pt x="576671" y="54024"/>
                  </a:cubicBezTo>
                  <a:cubicBezTo>
                    <a:pt x="573124" y="58936"/>
                    <a:pt x="569714" y="64666"/>
                    <a:pt x="566440" y="71214"/>
                  </a:cubicBezTo>
                  <a:lnTo>
                    <a:pt x="461664" y="283220"/>
                  </a:lnTo>
                  <a:lnTo>
                    <a:pt x="577080" y="530423"/>
                  </a:lnTo>
                  <a:cubicBezTo>
                    <a:pt x="581446" y="540246"/>
                    <a:pt x="586085" y="548295"/>
                    <a:pt x="590996" y="554571"/>
                  </a:cubicBezTo>
                  <a:cubicBezTo>
                    <a:pt x="595907" y="560846"/>
                    <a:pt x="602183" y="565894"/>
                    <a:pt x="609823" y="569714"/>
                  </a:cubicBezTo>
                  <a:cubicBezTo>
                    <a:pt x="617463" y="573534"/>
                    <a:pt x="627012" y="576126"/>
                    <a:pt x="638472" y="577490"/>
                  </a:cubicBezTo>
                  <a:cubicBezTo>
                    <a:pt x="649932" y="578854"/>
                    <a:pt x="664393" y="579536"/>
                    <a:pt x="681856" y="579536"/>
                  </a:cubicBezTo>
                  <a:lnTo>
                    <a:pt x="681856" y="612279"/>
                  </a:lnTo>
                  <a:lnTo>
                    <a:pt x="433834" y="612279"/>
                  </a:lnTo>
                  <a:lnTo>
                    <a:pt x="433834" y="581174"/>
                  </a:lnTo>
                  <a:cubicBezTo>
                    <a:pt x="450204" y="581174"/>
                    <a:pt x="463165" y="580901"/>
                    <a:pt x="472715" y="580355"/>
                  </a:cubicBezTo>
                  <a:cubicBezTo>
                    <a:pt x="482264" y="579809"/>
                    <a:pt x="489222" y="578309"/>
                    <a:pt x="493588" y="575853"/>
                  </a:cubicBezTo>
                  <a:cubicBezTo>
                    <a:pt x="497954" y="573397"/>
                    <a:pt x="500000" y="569714"/>
                    <a:pt x="499727" y="564802"/>
                  </a:cubicBezTo>
                  <a:cubicBezTo>
                    <a:pt x="499454" y="559891"/>
                    <a:pt x="497681" y="553343"/>
                    <a:pt x="494406" y="545157"/>
                  </a:cubicBezTo>
                  <a:lnTo>
                    <a:pt x="417462" y="374898"/>
                  </a:lnTo>
                  <a:lnTo>
                    <a:pt x="335607" y="542702"/>
                  </a:lnTo>
                  <a:cubicBezTo>
                    <a:pt x="331241" y="551433"/>
                    <a:pt x="328649" y="558390"/>
                    <a:pt x="327831" y="563575"/>
                  </a:cubicBezTo>
                  <a:cubicBezTo>
                    <a:pt x="327012" y="568759"/>
                    <a:pt x="328513" y="572579"/>
                    <a:pt x="332333" y="575034"/>
                  </a:cubicBezTo>
                  <a:cubicBezTo>
                    <a:pt x="336152" y="577490"/>
                    <a:pt x="342838" y="578991"/>
                    <a:pt x="352387" y="579536"/>
                  </a:cubicBezTo>
                  <a:cubicBezTo>
                    <a:pt x="361937" y="580082"/>
                    <a:pt x="375170" y="580355"/>
                    <a:pt x="392087" y="580355"/>
                  </a:cubicBezTo>
                  <a:lnTo>
                    <a:pt x="392087" y="612279"/>
                  </a:lnTo>
                  <a:lnTo>
                    <a:pt x="0" y="612279"/>
                  </a:lnTo>
                  <a:lnTo>
                    <a:pt x="0" y="582811"/>
                  </a:lnTo>
                  <a:cubicBezTo>
                    <a:pt x="20736" y="580082"/>
                    <a:pt x="37244" y="577490"/>
                    <a:pt x="49522" y="575034"/>
                  </a:cubicBezTo>
                  <a:cubicBezTo>
                    <a:pt x="61800" y="572579"/>
                    <a:pt x="71214" y="568759"/>
                    <a:pt x="77762" y="563575"/>
                  </a:cubicBezTo>
                  <a:cubicBezTo>
                    <a:pt x="84311" y="558390"/>
                    <a:pt x="88540" y="551023"/>
                    <a:pt x="90450" y="541474"/>
                  </a:cubicBezTo>
                  <a:cubicBezTo>
                    <a:pt x="92360" y="531924"/>
                    <a:pt x="93315" y="518963"/>
                    <a:pt x="93315" y="502592"/>
                  </a:cubicBezTo>
                  <a:lnTo>
                    <a:pt x="93315" y="103956"/>
                  </a:lnTo>
                  <a:cubicBezTo>
                    <a:pt x="93315" y="87585"/>
                    <a:pt x="92224" y="74898"/>
                    <a:pt x="90040" y="65893"/>
                  </a:cubicBezTo>
                  <a:cubicBezTo>
                    <a:pt x="87858" y="56889"/>
                    <a:pt x="83492" y="50068"/>
                    <a:pt x="76944" y="45430"/>
                  </a:cubicBezTo>
                  <a:cubicBezTo>
                    <a:pt x="70395" y="40791"/>
                    <a:pt x="60982" y="37790"/>
                    <a:pt x="48704" y="36425"/>
                  </a:cubicBezTo>
                  <a:cubicBezTo>
                    <a:pt x="36425" y="35061"/>
                    <a:pt x="20191" y="33833"/>
                    <a:pt x="0" y="32742"/>
                  </a:cubicBezTo>
                  <a:lnTo>
                    <a:pt x="0" y="0"/>
                  </a:lnTo>
                  <a:close/>
                  <a:moveTo>
                    <a:pt x="235743" y="33560"/>
                  </a:moveTo>
                  <a:cubicBezTo>
                    <a:pt x="222101" y="34106"/>
                    <a:pt x="211460" y="35198"/>
                    <a:pt x="203820" y="36835"/>
                  </a:cubicBezTo>
                  <a:cubicBezTo>
                    <a:pt x="196180" y="38472"/>
                    <a:pt x="190586" y="41746"/>
                    <a:pt x="187039" y="46657"/>
                  </a:cubicBezTo>
                  <a:cubicBezTo>
                    <a:pt x="183492" y="51569"/>
                    <a:pt x="181310" y="58526"/>
                    <a:pt x="180491" y="67531"/>
                  </a:cubicBezTo>
                  <a:cubicBezTo>
                    <a:pt x="179672" y="76535"/>
                    <a:pt x="179263" y="88404"/>
                    <a:pt x="179263" y="103138"/>
                  </a:cubicBezTo>
                  <a:lnTo>
                    <a:pt x="179263" y="503411"/>
                  </a:lnTo>
                  <a:cubicBezTo>
                    <a:pt x="179263" y="518145"/>
                    <a:pt x="179672" y="530287"/>
                    <a:pt x="180491" y="539837"/>
                  </a:cubicBezTo>
                  <a:cubicBezTo>
                    <a:pt x="181310" y="549386"/>
                    <a:pt x="183356" y="556890"/>
                    <a:pt x="186630" y="562347"/>
                  </a:cubicBezTo>
                  <a:cubicBezTo>
                    <a:pt x="189904" y="567804"/>
                    <a:pt x="194542" y="571760"/>
                    <a:pt x="200546" y="574216"/>
                  </a:cubicBezTo>
                  <a:cubicBezTo>
                    <a:pt x="206548" y="576672"/>
                    <a:pt x="214734" y="578172"/>
                    <a:pt x="225102" y="578718"/>
                  </a:cubicBezTo>
                  <a:cubicBezTo>
                    <a:pt x="234379" y="576535"/>
                    <a:pt x="241882" y="572579"/>
                    <a:pt x="247612" y="566849"/>
                  </a:cubicBezTo>
                  <a:cubicBezTo>
                    <a:pt x="253342" y="561119"/>
                    <a:pt x="259482" y="551433"/>
                    <a:pt x="266030" y="537790"/>
                  </a:cubicBezTo>
                  <a:lnTo>
                    <a:pt x="382264" y="299591"/>
                  </a:lnTo>
                  <a:lnTo>
                    <a:pt x="282401" y="81037"/>
                  </a:lnTo>
                  <a:cubicBezTo>
                    <a:pt x="275852" y="66303"/>
                    <a:pt x="269577" y="55116"/>
                    <a:pt x="263574" y="47476"/>
                  </a:cubicBezTo>
                  <a:cubicBezTo>
                    <a:pt x="257571" y="39836"/>
                    <a:pt x="248294" y="35198"/>
                    <a:pt x="235743" y="335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DB9E5FAF-BEBF-484E-8930-6D98A8D45CE0}"/>
                </a:ext>
              </a:extLst>
            </p:cNvPr>
            <p:cNvSpPr/>
            <p:nvPr/>
          </p:nvSpPr>
          <p:spPr>
            <a:xfrm>
              <a:off x="10649388" y="2321471"/>
              <a:ext cx="541883" cy="612279"/>
            </a:xfrm>
            <a:custGeom>
              <a:avLst/>
              <a:gdLst/>
              <a:ahLst/>
              <a:cxnLst/>
              <a:rect l="l" t="t" r="r" b="b"/>
              <a:pathLst>
                <a:path w="541883" h="612279">
                  <a:moveTo>
                    <a:pt x="6548" y="0"/>
                  </a:moveTo>
                  <a:lnTo>
                    <a:pt x="239018" y="0"/>
                  </a:lnTo>
                  <a:lnTo>
                    <a:pt x="239018" y="32742"/>
                  </a:lnTo>
                  <a:cubicBezTo>
                    <a:pt x="222102" y="33833"/>
                    <a:pt x="208868" y="35198"/>
                    <a:pt x="199318" y="36835"/>
                  </a:cubicBezTo>
                  <a:cubicBezTo>
                    <a:pt x="189768" y="38472"/>
                    <a:pt x="183492" y="41746"/>
                    <a:pt x="180492" y="46657"/>
                  </a:cubicBezTo>
                  <a:cubicBezTo>
                    <a:pt x="177490" y="51569"/>
                    <a:pt x="177490" y="58390"/>
                    <a:pt x="180492" y="67121"/>
                  </a:cubicBezTo>
                  <a:cubicBezTo>
                    <a:pt x="183492" y="75853"/>
                    <a:pt x="189359" y="87585"/>
                    <a:pt x="198090" y="102319"/>
                  </a:cubicBezTo>
                  <a:lnTo>
                    <a:pt x="274216" y="233288"/>
                  </a:lnTo>
                  <a:lnTo>
                    <a:pt x="352797" y="109686"/>
                  </a:lnTo>
                  <a:cubicBezTo>
                    <a:pt x="362074" y="94952"/>
                    <a:pt x="369032" y="82674"/>
                    <a:pt x="373670" y="72851"/>
                  </a:cubicBezTo>
                  <a:cubicBezTo>
                    <a:pt x="378308" y="63028"/>
                    <a:pt x="379946" y="55252"/>
                    <a:pt x="378582" y="49522"/>
                  </a:cubicBezTo>
                  <a:cubicBezTo>
                    <a:pt x="377218" y="43792"/>
                    <a:pt x="372579" y="39563"/>
                    <a:pt x="364666" y="36835"/>
                  </a:cubicBezTo>
                  <a:cubicBezTo>
                    <a:pt x="356754" y="34106"/>
                    <a:pt x="344884" y="32742"/>
                    <a:pt x="329059" y="32742"/>
                  </a:cubicBezTo>
                  <a:lnTo>
                    <a:pt x="329059" y="0"/>
                  </a:lnTo>
                  <a:lnTo>
                    <a:pt x="535334" y="0"/>
                  </a:lnTo>
                  <a:lnTo>
                    <a:pt x="535334" y="32742"/>
                  </a:lnTo>
                  <a:cubicBezTo>
                    <a:pt x="506412" y="33288"/>
                    <a:pt x="483630" y="40518"/>
                    <a:pt x="466986" y="54434"/>
                  </a:cubicBezTo>
                  <a:cubicBezTo>
                    <a:pt x="450342" y="68349"/>
                    <a:pt x="435744" y="85948"/>
                    <a:pt x="423193" y="107230"/>
                  </a:cubicBezTo>
                  <a:lnTo>
                    <a:pt x="306958" y="288950"/>
                  </a:lnTo>
                  <a:lnTo>
                    <a:pt x="445294" y="522238"/>
                  </a:lnTo>
                  <a:cubicBezTo>
                    <a:pt x="451842" y="533697"/>
                    <a:pt x="458118" y="542838"/>
                    <a:pt x="464120" y="549659"/>
                  </a:cubicBezTo>
                  <a:cubicBezTo>
                    <a:pt x="470124" y="556480"/>
                    <a:pt x="476808" y="561938"/>
                    <a:pt x="484175" y="566030"/>
                  </a:cubicBezTo>
                  <a:cubicBezTo>
                    <a:pt x="491542" y="570123"/>
                    <a:pt x="499728" y="573124"/>
                    <a:pt x="508732" y="575034"/>
                  </a:cubicBezTo>
                  <a:cubicBezTo>
                    <a:pt x="517736" y="576944"/>
                    <a:pt x="528786" y="578718"/>
                    <a:pt x="541883" y="580355"/>
                  </a:cubicBezTo>
                  <a:lnTo>
                    <a:pt x="541883" y="612279"/>
                  </a:lnTo>
                  <a:lnTo>
                    <a:pt x="315144" y="612279"/>
                  </a:lnTo>
                  <a:lnTo>
                    <a:pt x="314325" y="579536"/>
                  </a:lnTo>
                  <a:cubicBezTo>
                    <a:pt x="329604" y="577899"/>
                    <a:pt x="341474" y="575989"/>
                    <a:pt x="349932" y="573807"/>
                  </a:cubicBezTo>
                  <a:cubicBezTo>
                    <a:pt x="358391" y="571624"/>
                    <a:pt x="363848" y="568213"/>
                    <a:pt x="366304" y="563575"/>
                  </a:cubicBezTo>
                  <a:cubicBezTo>
                    <a:pt x="368759" y="558936"/>
                    <a:pt x="368622" y="552524"/>
                    <a:pt x="365894" y="544339"/>
                  </a:cubicBezTo>
                  <a:cubicBezTo>
                    <a:pt x="363166" y="536153"/>
                    <a:pt x="358254" y="525239"/>
                    <a:pt x="351160" y="511596"/>
                  </a:cubicBezTo>
                  <a:lnTo>
                    <a:pt x="262756" y="360164"/>
                  </a:lnTo>
                  <a:lnTo>
                    <a:pt x="177626" y="496044"/>
                  </a:lnTo>
                  <a:cubicBezTo>
                    <a:pt x="166712" y="513506"/>
                    <a:pt x="158527" y="527422"/>
                    <a:pt x="153070" y="537790"/>
                  </a:cubicBezTo>
                  <a:cubicBezTo>
                    <a:pt x="147613" y="548158"/>
                    <a:pt x="145703" y="556344"/>
                    <a:pt x="147340" y="562347"/>
                  </a:cubicBezTo>
                  <a:cubicBezTo>
                    <a:pt x="148977" y="568350"/>
                    <a:pt x="154162" y="572579"/>
                    <a:pt x="162892" y="575034"/>
                  </a:cubicBezTo>
                  <a:cubicBezTo>
                    <a:pt x="171624" y="577490"/>
                    <a:pt x="184448" y="579536"/>
                    <a:pt x="201364" y="581174"/>
                  </a:cubicBezTo>
                  <a:lnTo>
                    <a:pt x="201364" y="612279"/>
                  </a:lnTo>
                  <a:lnTo>
                    <a:pt x="0" y="612279"/>
                  </a:lnTo>
                  <a:lnTo>
                    <a:pt x="0" y="581174"/>
                  </a:lnTo>
                  <a:cubicBezTo>
                    <a:pt x="13642" y="579536"/>
                    <a:pt x="25376" y="576808"/>
                    <a:pt x="35198" y="572988"/>
                  </a:cubicBezTo>
                  <a:cubicBezTo>
                    <a:pt x="45020" y="569168"/>
                    <a:pt x="54025" y="563984"/>
                    <a:pt x="62210" y="557435"/>
                  </a:cubicBezTo>
                  <a:cubicBezTo>
                    <a:pt x="70396" y="550887"/>
                    <a:pt x="78172" y="542429"/>
                    <a:pt x="85539" y="532060"/>
                  </a:cubicBezTo>
                  <a:cubicBezTo>
                    <a:pt x="92906" y="521692"/>
                    <a:pt x="100956" y="509141"/>
                    <a:pt x="109686" y="494407"/>
                  </a:cubicBezTo>
                  <a:lnTo>
                    <a:pt x="230014" y="303684"/>
                  </a:lnTo>
                  <a:lnTo>
                    <a:pt x="119509" y="112960"/>
                  </a:lnTo>
                  <a:cubicBezTo>
                    <a:pt x="111869" y="99318"/>
                    <a:pt x="104639" y="87585"/>
                    <a:pt x="97818" y="77762"/>
                  </a:cubicBezTo>
                  <a:cubicBezTo>
                    <a:pt x="90996" y="67940"/>
                    <a:pt x="83492" y="59754"/>
                    <a:pt x="75307" y="53206"/>
                  </a:cubicBezTo>
                  <a:cubicBezTo>
                    <a:pt x="67122" y="46657"/>
                    <a:pt x="57708" y="41746"/>
                    <a:pt x="47067" y="38472"/>
                  </a:cubicBezTo>
                  <a:cubicBezTo>
                    <a:pt x="36426" y="35198"/>
                    <a:pt x="22920" y="33288"/>
                    <a:pt x="6548" y="32742"/>
                  </a:cubicBezTo>
                  <a:lnTo>
                    <a:pt x="654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0A67DD0-9BEE-4FE6-93C4-1DDBBDFB16F6}"/>
              </a:ext>
            </a:extLst>
          </p:cNvPr>
          <p:cNvGrpSpPr/>
          <p:nvPr/>
        </p:nvGrpSpPr>
        <p:grpSpPr>
          <a:xfrm>
            <a:off x="969878" y="760330"/>
            <a:ext cx="3442941" cy="2512926"/>
            <a:chOff x="969878" y="760330"/>
            <a:chExt cx="3442941" cy="251292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BA60792-E15E-4071-B953-9CD7D2EDFE4E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D61A4D8-1534-4314-9B76-0FCED8E1DED8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3A60CA3-5422-40A3-8262-04DE74D0D250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CA4F36-9B57-4A4B-A4F1-176141D66B26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5876951-2785-4AA1-BF95-D9D9E02F6804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492BF66-EA31-4224-8E20-D0A203E7951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DEDDCB-5063-44B1-8397-7EDD90FB7704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F2B8500-2905-4E9B-9AAA-4C8C9D61DAD2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EC1F4F5-881E-49BC-A0A6-AF9165275EEC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98E71B-94D3-470C-A404-221800613801}"/>
              </a:ext>
            </a:extLst>
          </p:cNvPr>
          <p:cNvGrpSpPr/>
          <p:nvPr/>
        </p:nvGrpSpPr>
        <p:grpSpPr>
          <a:xfrm>
            <a:off x="6392506" y="989401"/>
            <a:ext cx="6815460" cy="2073532"/>
            <a:chOff x="6392506" y="989401"/>
            <a:chExt cx="6815460" cy="20735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420A13-DAB0-414C-B4DC-DD61901C060A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7C178A-8B7F-40EF-BB5F-E4C805A6766A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B42E5C3-9EBE-458A-AD3B-82DC280164E5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A7AF4F-EB46-48CB-8D95-26F33B1C48DA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83CA3D-5249-4DE9-ACBD-4752FC0D3FC9}"/>
              </a:ext>
            </a:extLst>
          </p:cNvPr>
          <p:cNvGrpSpPr/>
          <p:nvPr/>
        </p:nvGrpSpPr>
        <p:grpSpPr>
          <a:xfrm>
            <a:off x="1028920" y="5210964"/>
            <a:ext cx="3383899" cy="635283"/>
            <a:chOff x="6315461" y="1940805"/>
            <a:chExt cx="3383899" cy="63528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D6E4D78-C5AD-445F-90D8-D9FC1467C013}"/>
                </a:ext>
              </a:extLst>
            </p:cNvPr>
            <p:cNvGrpSpPr/>
            <p:nvPr/>
          </p:nvGrpSpPr>
          <p:grpSpPr>
            <a:xfrm>
              <a:off x="6325628" y="2031323"/>
              <a:ext cx="3361015" cy="544765"/>
              <a:chOff x="6129999" y="2219970"/>
              <a:chExt cx="2750930" cy="44553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5DDADD7-8E77-454E-A461-77873DE42FCF}"/>
                  </a:ext>
                </a:extLst>
              </p:cNvPr>
              <p:cNvSpPr/>
              <p:nvPr/>
            </p:nvSpPr>
            <p:spPr>
              <a:xfrm>
                <a:off x="6206199" y="2296170"/>
                <a:ext cx="2674730" cy="369332"/>
              </a:xfrm>
              <a:prstGeom prst="rect">
                <a:avLst/>
              </a:prstGeom>
              <a:gradFill flip="none" rotWithShape="1">
                <a:gsLst>
                  <a:gs pos="56600">
                    <a:schemeClr val="bg1">
                      <a:lumMod val="75000"/>
                      <a:alpha val="88000"/>
                    </a:schemeClr>
                  </a:gs>
                  <a:gs pos="0">
                    <a:schemeClr val="bg1">
                      <a:lumMod val="50000"/>
                      <a:alpha val="1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9E565CD-CD0D-429F-A1E5-DC5FB79FB771}"/>
                  </a:ext>
                </a:extLst>
              </p:cNvPr>
              <p:cNvSpPr/>
              <p:nvPr/>
            </p:nvSpPr>
            <p:spPr>
              <a:xfrm>
                <a:off x="6129999" y="2219970"/>
                <a:ext cx="2674730" cy="369332"/>
              </a:xfrm>
              <a:prstGeom prst="rect">
                <a:avLst/>
              </a:prstGeom>
              <a:solidFill>
                <a:srgbClr val="0028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F5A469-3E4C-482A-9A32-EB87D3798920}"/>
                </a:ext>
              </a:extLst>
            </p:cNvPr>
            <p:cNvSpPr txBox="1"/>
            <p:nvPr/>
          </p:nvSpPr>
          <p:spPr>
            <a:xfrm>
              <a:off x="6315461" y="1940805"/>
              <a:ext cx="338389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083AE2F-0810-4D55-ACBA-8E1D1C8FEBF9}"/>
              </a:ext>
            </a:extLst>
          </p:cNvPr>
          <p:cNvSpPr txBox="1"/>
          <p:nvPr/>
        </p:nvSpPr>
        <p:spPr>
          <a:xfrm>
            <a:off x="981095" y="6001863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243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26D88A5-378B-4588-9504-5058D0611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B40A53-DE94-46DF-B138-6FC69BAD5D39}"/>
              </a:ext>
            </a:extLst>
          </p:cNvPr>
          <p:cNvSpPr txBox="1"/>
          <p:nvPr/>
        </p:nvSpPr>
        <p:spPr>
          <a:xfrm>
            <a:off x="1224255" y="2056067"/>
            <a:ext cx="7820373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4400" dirty="0">
                <a:solidFill>
                  <a:srgbClr val="00286F"/>
                </a:solidFill>
              </a:rPr>
              <a:t>슬라이드 주제를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465DF-9E58-4058-9DEA-94193F3A2BBD}"/>
              </a:ext>
            </a:extLst>
          </p:cNvPr>
          <p:cNvSpPr txBox="1"/>
          <p:nvPr/>
        </p:nvSpPr>
        <p:spPr>
          <a:xfrm>
            <a:off x="1224255" y="2869791"/>
            <a:ext cx="4822242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ko-KR" altLang="en-US" sz="2400" dirty="0">
                <a:solidFill>
                  <a:srgbClr val="00286F"/>
                </a:solidFill>
              </a:rPr>
              <a:t>부연주제를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337FE2-B2C0-4BD5-BE06-0CB0DDFC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80" y="352533"/>
            <a:ext cx="1923117" cy="58151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A144B9-D5FE-497E-9D09-8DD57EA33E61}"/>
              </a:ext>
            </a:extLst>
          </p:cNvPr>
          <p:cNvGrpSpPr/>
          <p:nvPr/>
        </p:nvGrpSpPr>
        <p:grpSpPr>
          <a:xfrm>
            <a:off x="1224255" y="4222569"/>
            <a:ext cx="3918618" cy="1088917"/>
            <a:chOff x="1139523" y="5056820"/>
            <a:chExt cx="3918618" cy="10889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A9F02-35DD-47CE-BCAF-6FF6AB2EEE06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홍 수 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67E52F-F5F7-4740-9346-9528CCEEF2B2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한국대학교 경영학과 </a:t>
              </a:r>
              <a:r>
                <a:rPr lang="en-US" altLang="ko-KR" sz="1800" dirty="0"/>
                <a:t>2</a:t>
              </a:r>
              <a:r>
                <a:rPr lang="ko-KR" altLang="en-US" sz="1800" dirty="0"/>
                <a:t>학년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819828-E50A-4556-B4E4-B3685175C93B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2019012374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2949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66AEDD2-BE6C-4329-9FC5-D3DCF95AF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26"/>
            <a:ext cx="12277060" cy="69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DD7580-F2A8-47EC-9D37-A771F182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1040620" y="3122836"/>
            <a:ext cx="3723113" cy="1696619"/>
            <a:chOff x="6935788" y="3030717"/>
            <a:chExt cx="3723113" cy="16966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</a:t>
              </a:r>
              <a:r>
                <a:rPr lang="ko-KR" altLang="en-US" dirty="0">
                  <a:solidFill>
                    <a:srgbClr val="00286F"/>
                  </a:solidFill>
                </a:rPr>
                <a:t>제목을 입력하세요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382932" y="3575482"/>
              <a:ext cx="2730059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7428267" y="3122836"/>
            <a:ext cx="3723113" cy="1696619"/>
            <a:chOff x="6935788" y="3030717"/>
            <a:chExt cx="3723113" cy="16966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</a:t>
              </a:r>
              <a:r>
                <a:rPr lang="ko-KR" altLang="en-US" dirty="0">
                  <a:solidFill>
                    <a:srgbClr val="00286F"/>
                  </a:solidFill>
                </a:rPr>
                <a:t>제목을 입력하세요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382932" y="3575482"/>
              <a:ext cx="2730059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234443" y="3122836"/>
            <a:ext cx="3723113" cy="1696619"/>
            <a:chOff x="6935788" y="3030717"/>
            <a:chExt cx="3723113" cy="169661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</a:t>
              </a:r>
              <a:r>
                <a:rPr lang="ko-KR" altLang="en-US" dirty="0">
                  <a:solidFill>
                    <a:srgbClr val="00286F"/>
                  </a:solidFill>
                </a:rPr>
                <a:t>제목을 입력하세요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382932" y="3575482"/>
              <a:ext cx="2730059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  <a:endParaRPr lang="en-US" altLang="ko-KR" dirty="0">
                <a:solidFill>
                  <a:srgbClr val="00286F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rgbClr val="00286F"/>
                  </a:solidFill>
                </a:rPr>
                <a:t>소제목을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739157" y="1507396"/>
            <a:ext cx="3162890" cy="16466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</a:t>
            </a:r>
          </a:p>
          <a:p>
            <a:r>
              <a:rPr lang="ko-KR" altLang="en-US" sz="4000" dirty="0">
                <a:solidFill>
                  <a:schemeClr val="bg1"/>
                </a:solidFill>
              </a:rPr>
              <a:t>제목제목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39157" y="3722192"/>
            <a:ext cx="2730059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소제목을 입력하세요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소제목을 입력하세요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</a:rPr>
              <a:t>소제목을 입력하세요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AB55E-02E8-493E-A9AE-82787C55CA56}"/>
              </a:ext>
            </a:extLst>
          </p:cNvPr>
          <p:cNvSpPr txBox="1"/>
          <p:nvPr/>
        </p:nvSpPr>
        <p:spPr>
          <a:xfrm>
            <a:off x="675162" y="1766511"/>
            <a:ext cx="7258121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ko-KR" altLang="en-US" i="1" dirty="0"/>
              <a:t>본문을 입력하세요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4C34C-EDA8-465E-AE84-A576C97C001C}"/>
              </a:ext>
            </a:extLst>
          </p:cNvPr>
          <p:cNvGrpSpPr/>
          <p:nvPr/>
        </p:nvGrpSpPr>
        <p:grpSpPr>
          <a:xfrm>
            <a:off x="6635751" y="1661952"/>
            <a:ext cx="4789488" cy="4470400"/>
            <a:chOff x="6096000" y="0"/>
            <a:chExt cx="6096000" cy="6858000"/>
          </a:xfrm>
          <a:solidFill>
            <a:schemeClr val="bg1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F74357-5603-4813-971C-14CFACA1ABDB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3414AEB-C103-4C91-81C5-65FFFA781B9B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7DD4446-3A41-4B13-9F86-0518C107DEA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F39376-790E-4816-B944-AB4D9E123F20}"/>
              </a:ext>
            </a:extLst>
          </p:cNvPr>
          <p:cNvSpPr txBox="1"/>
          <p:nvPr/>
        </p:nvSpPr>
        <p:spPr>
          <a:xfrm>
            <a:off x="863103" y="3126504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891179" y="2570117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26B15-0A91-41BD-B4FC-7C9B6625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C7134B-5588-4CCD-B330-F2C738C5A738}"/>
              </a:ext>
            </a:extLst>
          </p:cNvPr>
          <p:cNvGrpSpPr/>
          <p:nvPr/>
        </p:nvGrpSpPr>
        <p:grpSpPr>
          <a:xfrm>
            <a:off x="766763" y="2527654"/>
            <a:ext cx="10658475" cy="3724050"/>
            <a:chOff x="6096000" y="0"/>
            <a:chExt cx="6096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CF6FB7-74D4-41D4-99B2-DB751491E1EE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60C83A0-5D1B-420C-AAE1-1AAB7F7C3E8E}"/>
                </a:ext>
              </a:extLst>
            </p:cNvPr>
            <p:cNvCxnSpPr/>
            <p:nvPr/>
          </p:nvCxnSpPr>
          <p:spPr>
            <a:xfrm flipH="1"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9CE6645-2DF8-44DE-8D8F-7F9AD8471ED5}"/>
                </a:ext>
              </a:extLst>
            </p:cNvPr>
            <p:cNvCxnSpPr/>
            <p:nvPr/>
          </p:nvCxnSpPr>
          <p:spPr>
            <a:xfrm>
              <a:off x="6096000" y="0"/>
              <a:ext cx="6096000" cy="685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6999DEB-1968-4181-9916-A18F1EA1B6FE}"/>
              </a:ext>
            </a:extLst>
          </p:cNvPr>
          <p:cNvSpPr txBox="1">
            <a:spLocks/>
          </p:cNvSpPr>
          <p:nvPr/>
        </p:nvSpPr>
        <p:spPr>
          <a:xfrm>
            <a:off x="786840" y="1177202"/>
            <a:ext cx="10638398" cy="120431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세계보건기구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(WHO)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팬데믹 선언 이후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일상에서 익숙하게 했던 생활과 규칙은 깨어지고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불편하고 예외적인 상황이 어느덧 우리 삶의 규칙이 되어가고 있다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언제 끝날지 모르는 코로나 상황에서 미래에 대한 의혹과 익숙한 세계가 붕괴할 것만 같은 불안만이 가득하다</a:t>
            </a:r>
            <a:r>
              <a:rPr lang="en-US" altLang="ko-KR" spc="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A6D288-C033-464C-9493-A32F3F2C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80" y="1672507"/>
            <a:ext cx="3361015" cy="39209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B4EE4-7410-446D-A45F-A4DE9AFB22B0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84A67-3EA9-4B78-813C-32922556223F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6A071-7E14-4F4E-B5D0-E375DE2F2C22}"/>
              </a:ext>
            </a:extLst>
          </p:cNvPr>
          <p:cNvSpPr txBox="1"/>
          <p:nvPr/>
        </p:nvSpPr>
        <p:spPr>
          <a:xfrm>
            <a:off x="1843932" y="5607528"/>
            <a:ext cx="2831911" cy="3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[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그림 </a:t>
            </a:r>
            <a:r>
              <a:rPr lang="en-US" altLang="ko-KR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1] </a:t>
            </a:r>
            <a:r>
              <a:rPr lang="ko-KR" altLang="en-US" sz="14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텍스트를 입력하세요</a:t>
            </a:r>
            <a:endParaRPr lang="ko-KR" altLang="en-US" sz="1600" dirty="0">
              <a:solidFill>
                <a:srgbClr val="18181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18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678FA25-F076-49DB-BCC9-08D5968E07AE}"/>
              </a:ext>
            </a:extLst>
          </p:cNvPr>
          <p:cNvGrpSpPr/>
          <p:nvPr/>
        </p:nvGrpSpPr>
        <p:grpSpPr>
          <a:xfrm>
            <a:off x="1413161" y="1715608"/>
            <a:ext cx="3627283" cy="4180176"/>
            <a:chOff x="1524373" y="1551268"/>
            <a:chExt cx="3627283" cy="418017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388C7-7C96-4B05-8F1D-2934C00D7948}"/>
                </a:ext>
              </a:extLst>
            </p:cNvPr>
            <p:cNvSpPr/>
            <p:nvPr/>
          </p:nvSpPr>
          <p:spPr>
            <a:xfrm>
              <a:off x="1720055" y="2336496"/>
              <a:ext cx="3044992" cy="3044992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19CFE9-1E00-4BE9-8D25-91E8EE3C5C3F}"/>
                </a:ext>
              </a:extLst>
            </p:cNvPr>
            <p:cNvSpPr/>
            <p:nvPr/>
          </p:nvSpPr>
          <p:spPr>
            <a:xfrm>
              <a:off x="1524373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수요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F5AEA05-340C-41A8-82E7-55E4795DF956}"/>
                </a:ext>
              </a:extLst>
            </p:cNvPr>
            <p:cNvSpPr/>
            <p:nvPr/>
          </p:nvSpPr>
          <p:spPr>
            <a:xfrm>
              <a:off x="3342646" y="23623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마케팅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C29FF93-CE21-4AFC-ABCB-765C5408B56B}"/>
                </a:ext>
              </a:extLst>
            </p:cNvPr>
            <p:cNvSpPr/>
            <p:nvPr/>
          </p:nvSpPr>
          <p:spPr>
            <a:xfrm>
              <a:off x="2413039" y="3922434"/>
              <a:ext cx="1809010" cy="1809010"/>
            </a:xfrm>
            <a:prstGeom prst="ellipse">
              <a:avLst/>
            </a:prstGeom>
            <a:noFill/>
            <a:ln w="19050">
              <a:solidFill>
                <a:srgbClr val="0028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404040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공급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19D3C4-08F3-4B26-B707-487B91FC3A7A}"/>
                </a:ext>
              </a:extLst>
            </p:cNvPr>
            <p:cNvSpPr txBox="1"/>
            <p:nvPr/>
          </p:nvSpPr>
          <p:spPr>
            <a:xfrm>
              <a:off x="1911050" y="1551268"/>
              <a:ext cx="2731101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ko-KR" altLang="en-US" dirty="0"/>
                <a:t>매출 전략의 </a:t>
              </a:r>
              <a:r>
                <a:rPr lang="en-US" altLang="ko-KR" dirty="0"/>
                <a:t>3</a:t>
              </a:r>
              <a:r>
                <a:rPr lang="ko-KR" altLang="en-US" dirty="0"/>
                <a:t>가지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502949-2A4A-426C-9F8A-A86C44C2919C}"/>
              </a:ext>
            </a:extLst>
          </p:cNvPr>
          <p:cNvSpPr txBox="1"/>
          <p:nvPr/>
        </p:nvSpPr>
        <p:spPr>
          <a:xfrm>
            <a:off x="6291630" y="2897027"/>
            <a:ext cx="495133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  <a:r>
              <a:rPr lang="ko-KR" altLang="en-US" dirty="0"/>
              <a:t>본문을 입력하세요</a:t>
            </a:r>
            <a:r>
              <a:rPr lang="en-US" altLang="ko-KR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5D557-5835-4F8E-AD1A-E9389E46EC7C}"/>
              </a:ext>
            </a:extLst>
          </p:cNvPr>
          <p:cNvSpPr txBox="1"/>
          <p:nvPr/>
        </p:nvSpPr>
        <p:spPr>
          <a:xfrm>
            <a:off x="6319706" y="2340640"/>
            <a:ext cx="3383899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609</Words>
  <Application>Microsoft Office PowerPoint</Application>
  <PresentationFormat>와이드스크린</PresentationFormat>
  <Paragraphs>176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KoPubWorld돋움체 Bold</vt:lpstr>
      <vt:lpstr>KoPubWorld돋움체 Light</vt:lpstr>
      <vt:lpstr>KoPubWorld돋움체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제목을 입력하세요</vt:lpstr>
      <vt:lpstr>SWOT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cs.hong</cp:lastModifiedBy>
  <cp:revision>65</cp:revision>
  <dcterms:created xsi:type="dcterms:W3CDTF">2021-10-27T04:57:28Z</dcterms:created>
  <dcterms:modified xsi:type="dcterms:W3CDTF">2022-08-21T07:28:56Z</dcterms:modified>
</cp:coreProperties>
</file>