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9D4-B1FF-48DC-864B-5E6B9752C74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73-0D27-42D8-B0B2-208A5587D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5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9D4-B1FF-48DC-864B-5E6B9752C74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73-0D27-42D8-B0B2-208A5587D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3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9D4-B1FF-48DC-864B-5E6B9752C74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73-0D27-42D8-B0B2-208A5587D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9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9D4-B1FF-48DC-864B-5E6B9752C74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73-0D27-42D8-B0B2-208A5587D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9D4-B1FF-48DC-864B-5E6B9752C74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73-0D27-42D8-B0B2-208A5587D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1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9D4-B1FF-48DC-864B-5E6B9752C74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73-0D27-42D8-B0B2-208A5587D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5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9D4-B1FF-48DC-864B-5E6B9752C74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73-0D27-42D8-B0B2-208A5587D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7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9D4-B1FF-48DC-864B-5E6B9752C74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73-0D27-42D8-B0B2-208A5587D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9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9D4-B1FF-48DC-864B-5E6B9752C74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73-0D27-42D8-B0B2-208A5587D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3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9D4-B1FF-48DC-864B-5E6B9752C74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73-0D27-42D8-B0B2-208A5587D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45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F9D4-B1FF-48DC-864B-5E6B9752C74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73-0D27-42D8-B0B2-208A5587D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0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F9D4-B1FF-48DC-864B-5E6B9752C74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7273-0D27-42D8-B0B2-208A5587D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7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5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</a:t>
            </a:r>
            <a:r>
              <a:rPr lang="ko-KR" altLang="en-US" b="1" dirty="0" smtClean="0"/>
              <a:t>월 주요 일정 정리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3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27216"/>
              </p:ext>
            </p:extLst>
          </p:nvPr>
        </p:nvGraphicFramePr>
        <p:xfrm>
          <a:off x="108065" y="1212526"/>
          <a:ext cx="5187140" cy="332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20">
                  <a:extLst>
                    <a:ext uri="{9D8B030D-6E8A-4147-A177-3AD203B41FA5}">
                      <a16:colId xmlns:a16="http://schemas.microsoft.com/office/drawing/2014/main" val="3431445535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2281790385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4162134473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1615766021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4109590723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3842713012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404976772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토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150303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45536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759394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u="sng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sz="1600" u="sng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ko-KR" altLang="en-US" sz="1600" b="1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1600" b="1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94502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sz="1600" b="1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248909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600" b="1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434391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0898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12387" y="722609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74241" y="1276893"/>
            <a:ext cx="3503504" cy="1585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7731" y="930307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주요 일정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5474241" y="1303300"/>
            <a:ext cx="3395801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 dirty="0" smtClean="0"/>
              <a:t>스캐너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통합 모델 개발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위장</a:t>
            </a:r>
            <a:r>
              <a:rPr lang="en-US" altLang="ko-KR" sz="1600" dirty="0" smtClean="0"/>
              <a:t>): ~16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Mixpatch</a:t>
            </a:r>
            <a:r>
              <a:rPr lang="en-US" altLang="ko-KR" sz="1400" dirty="0" smtClean="0"/>
              <a:t> + </a:t>
            </a:r>
            <a:r>
              <a:rPr lang="en-US" altLang="ko-KR" sz="1400" dirty="0" err="1" smtClean="0"/>
              <a:t>Lossdiff</a:t>
            </a:r>
            <a:r>
              <a:rPr lang="en-US" altLang="ko-KR" sz="1400" dirty="0" smtClean="0"/>
              <a:t>+ feature cube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모델 서버 설치</a:t>
            </a:r>
            <a:r>
              <a:rPr lang="en-US" altLang="ko-KR" sz="1600" dirty="0" smtClean="0"/>
              <a:t>: ~18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*대장 모델 일정은 논의 필요</a:t>
            </a: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5474241" y="4315838"/>
            <a:ext cx="3503504" cy="1585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74241" y="4342245"/>
            <a:ext cx="35035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기타</a:t>
            </a:r>
            <a:endParaRPr lang="en-US" altLang="ko-KR" sz="16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발표 자료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전달</a:t>
            </a:r>
            <a:r>
              <a:rPr lang="en-US" altLang="ko-KR" sz="1600" dirty="0" smtClean="0"/>
              <a:t>: ~18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최종 발표 </a:t>
            </a:r>
            <a:r>
              <a:rPr lang="en-US" altLang="ko-KR" sz="1600" dirty="0" smtClean="0"/>
              <a:t>: ~23</a:t>
            </a:r>
          </a:p>
          <a:p>
            <a:pPr marL="0" lvl="1"/>
            <a:endParaRPr lang="en-US" altLang="ko-KR" sz="1600" dirty="0" smtClean="0"/>
          </a:p>
          <a:p>
            <a:pPr marL="0" lvl="1"/>
            <a:r>
              <a:rPr lang="ko-KR" altLang="en-US" sz="1600" dirty="0" smtClean="0"/>
              <a:t>참고</a:t>
            </a:r>
            <a:endParaRPr lang="en-US" altLang="ko-KR" sz="16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14~18: </a:t>
            </a:r>
            <a:r>
              <a:rPr lang="ko-KR" altLang="en-US" sz="1600" dirty="0" smtClean="0">
                <a:solidFill>
                  <a:srgbClr val="FF0000"/>
                </a:solidFill>
              </a:rPr>
              <a:t>카이스트 기말 고사 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74241" y="2996967"/>
            <a:ext cx="3503504" cy="118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74242" y="3023374"/>
            <a:ext cx="32042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u="sng" dirty="0" smtClean="0"/>
              <a:t>현미경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Segmentation </a:t>
            </a:r>
            <a:r>
              <a:rPr lang="ko-KR" altLang="en-US" sz="1600" dirty="0" smtClean="0"/>
              <a:t>파일럿 모델 개발</a:t>
            </a:r>
            <a:r>
              <a:rPr lang="en-US" altLang="ko-KR" sz="16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차 학습</a:t>
            </a:r>
            <a:r>
              <a:rPr lang="en-US" altLang="ko-KR" sz="1600" dirty="0" smtClean="0"/>
              <a:t>(350</a:t>
            </a:r>
            <a:r>
              <a:rPr lang="ko-KR" altLang="en-US" sz="1600" dirty="0" smtClean="0"/>
              <a:t>건</a:t>
            </a:r>
            <a:r>
              <a:rPr lang="en-US" altLang="ko-KR" sz="1600" dirty="0" smtClean="0"/>
              <a:t>):  ~14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616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106</Words>
  <Application>Microsoft Office PowerPoint</Application>
  <PresentationFormat>화면 슬라이드 쇼(4:3)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3</cp:revision>
  <dcterms:created xsi:type="dcterms:W3CDTF">2021-06-08T07:20:28Z</dcterms:created>
  <dcterms:modified xsi:type="dcterms:W3CDTF">2021-06-08T07:32:15Z</dcterms:modified>
</cp:coreProperties>
</file>