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B990-D4F9-4BF2-BF04-B7ABC265339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DCFD-4CCE-43DF-B860-91D4F8DA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98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B990-D4F9-4BF2-BF04-B7ABC265339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DCFD-4CCE-43DF-B860-91D4F8DA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19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B990-D4F9-4BF2-BF04-B7ABC265339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DCFD-4CCE-43DF-B860-91D4F8DA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3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B990-D4F9-4BF2-BF04-B7ABC265339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DCFD-4CCE-43DF-B860-91D4F8DA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23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B990-D4F9-4BF2-BF04-B7ABC265339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DCFD-4CCE-43DF-B860-91D4F8DA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2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B990-D4F9-4BF2-BF04-B7ABC265339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DCFD-4CCE-43DF-B860-91D4F8DA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31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B990-D4F9-4BF2-BF04-B7ABC265339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DCFD-4CCE-43DF-B860-91D4F8DA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07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B990-D4F9-4BF2-BF04-B7ABC265339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DCFD-4CCE-43DF-B860-91D4F8DA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3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B990-D4F9-4BF2-BF04-B7ABC265339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DCFD-4CCE-43DF-B860-91D4F8DA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2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B990-D4F9-4BF2-BF04-B7ABC265339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DCFD-4CCE-43DF-B860-91D4F8DA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B990-D4F9-4BF2-BF04-B7ABC265339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DCFD-4CCE-43DF-B860-91D4F8DA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39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7B990-D4F9-4BF2-BF04-B7ABC265339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5DCFD-4CCE-43DF-B860-91D4F8DAC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347662"/>
            <a:ext cx="5695950" cy="1666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07" y="2664323"/>
            <a:ext cx="5368636" cy="18341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788" y="1543050"/>
            <a:ext cx="4621212" cy="331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2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2</cp:revision>
  <dcterms:created xsi:type="dcterms:W3CDTF">2021-11-25T06:34:33Z</dcterms:created>
  <dcterms:modified xsi:type="dcterms:W3CDTF">2021-11-25T07:54:59Z</dcterms:modified>
</cp:coreProperties>
</file>