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7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58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5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9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1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4932-F9C5-4586-BE5F-07B5ADAE44E5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ED01E-1D84-4172-A876-D21C99EC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" y="2221551"/>
            <a:ext cx="6162675" cy="461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1" y="2221551"/>
            <a:ext cx="5493209" cy="4613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21" y="71706"/>
            <a:ext cx="5007835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u="sng" dirty="0" smtClean="0"/>
              <a:t>Stomach </a:t>
            </a:r>
            <a:r>
              <a:rPr lang="ko-KR" altLang="en-US" sz="1400" b="1" u="sng" dirty="0" smtClean="0"/>
              <a:t>모델 설치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학습 및 설치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완료 </a:t>
            </a:r>
            <a:r>
              <a:rPr lang="en-US" altLang="ko-KR" sz="1400" dirty="0" smtClean="0"/>
              <a:t>(stomach) : </a:t>
            </a:r>
            <a:r>
              <a:rPr lang="ko-KR" altLang="en-US" sz="1400" dirty="0" smtClean="0"/>
              <a:t>모델 </a:t>
            </a:r>
            <a:r>
              <a:rPr lang="en-US" altLang="ko-KR" sz="1400" dirty="0" smtClean="0"/>
              <a:t>run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정확도 </a:t>
            </a:r>
            <a:r>
              <a:rPr lang="en-US" altLang="ko-KR" sz="1400" dirty="0" smtClean="0"/>
              <a:t>70% </a:t>
            </a:r>
            <a:r>
              <a:rPr lang="ko-KR" altLang="en-US" sz="1400" dirty="0" smtClean="0"/>
              <a:t>정도 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디버깅 및 원인 분석</a:t>
            </a: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</a:t>
            </a:r>
            <a:r>
              <a:rPr lang="en-US" altLang="ko-KR" sz="1400" b="1" u="sng" dirty="0" err="1" smtClean="0"/>
              <a:t>linux</a:t>
            </a:r>
            <a:r>
              <a:rPr lang="en-US" altLang="ko-KR" sz="1400" b="1" u="sng" dirty="0" smtClean="0"/>
              <a:t> </a:t>
            </a:r>
            <a:r>
              <a:rPr lang="ko-KR" altLang="en-US" sz="1400" b="1" u="sng" dirty="0" smtClean="0"/>
              <a:t>서버에서 심각한 오류 발견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132755" y="2447703"/>
            <a:ext cx="1183013" cy="159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7" idx="0"/>
            <a:endCxn id="12" idx="1"/>
          </p:cNvCxnSpPr>
          <p:nvPr/>
        </p:nvCxnSpPr>
        <p:spPr>
          <a:xfrm flipV="1">
            <a:off x="2724262" y="1980122"/>
            <a:ext cx="1248106" cy="4675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2368" y="1795456"/>
            <a:ext cx="367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겹쳐진 형태의 패치 이미지 발생</a:t>
            </a:r>
            <a:endParaRPr lang="ko-KR" altLang="en-US" b="1" dirty="0"/>
          </a:p>
        </p:txBody>
      </p:sp>
      <p:cxnSp>
        <p:nvCxnSpPr>
          <p:cNvPr id="16" name="직선 화살표 연결선 15"/>
          <p:cNvCxnSpPr>
            <a:stCxn id="22" idx="3"/>
            <a:endCxn id="19" idx="1"/>
          </p:cNvCxnSpPr>
          <p:nvPr/>
        </p:nvCxnSpPr>
        <p:spPr>
          <a:xfrm flipV="1">
            <a:off x="4153256" y="995036"/>
            <a:ext cx="1656458" cy="27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9714" y="302538"/>
            <a:ext cx="569292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동일한 코드로 기존 </a:t>
            </a:r>
            <a:r>
              <a:rPr lang="en-US" altLang="ko-KR" sz="1400" b="1" u="sng" dirty="0" err="1" smtClean="0"/>
              <a:t>linux</a:t>
            </a:r>
            <a:r>
              <a:rPr lang="en-US" altLang="ko-KR" sz="1400" b="1" u="sng" dirty="0" smtClean="0"/>
              <a:t>, </a:t>
            </a:r>
            <a:r>
              <a:rPr lang="ko-KR" altLang="en-US" sz="1400" b="1" u="sng" dirty="0" smtClean="0"/>
              <a:t>윈도우 서버</a:t>
            </a:r>
            <a:r>
              <a:rPr lang="en-US" altLang="ko-KR" sz="1400" b="1" u="sng" dirty="0" smtClean="0"/>
              <a:t>, pc</a:t>
            </a:r>
            <a:r>
              <a:rPr lang="ko-KR" altLang="en-US" sz="1400" b="1" u="sng" dirty="0" smtClean="0"/>
              <a:t>에서 문제가 없음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Intel</a:t>
            </a:r>
            <a:r>
              <a:rPr lang="ko-KR" altLang="en-US" sz="1400" b="1" u="sng" dirty="0" smtClean="0"/>
              <a:t>사에서 공유한 코드 또한</a:t>
            </a:r>
            <a:r>
              <a:rPr lang="en-US" altLang="ko-KR" sz="1400" b="1" u="sng" dirty="0" smtClean="0"/>
              <a:t>,</a:t>
            </a:r>
            <a:r>
              <a:rPr lang="ko-KR" altLang="en-US" sz="1400" b="1" u="sng" dirty="0" smtClean="0"/>
              <a:t> 동일한 이슈를 보임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u="sng" dirty="0" smtClean="0"/>
              <a:t>Python </a:t>
            </a:r>
            <a:r>
              <a:rPr lang="ko-KR" altLang="en-US" sz="1400" b="1" u="sng" dirty="0" smtClean="0"/>
              <a:t>과 </a:t>
            </a:r>
            <a:r>
              <a:rPr lang="en-US" altLang="ko-KR" sz="1400" b="1" u="sng" dirty="0" smtClean="0"/>
              <a:t>pillow library </a:t>
            </a:r>
            <a:r>
              <a:rPr lang="ko-KR" altLang="en-US" sz="1400" b="1" u="sng" dirty="0" smtClean="0"/>
              <a:t>재설치 했으나 동일한 문제 발생</a:t>
            </a:r>
            <a:endParaRPr lang="en-US" altLang="ko-KR" sz="1400" b="1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u="sng" dirty="0" smtClean="0"/>
              <a:t>현재 </a:t>
            </a:r>
            <a:r>
              <a:rPr lang="en-US" altLang="ko-KR" sz="1400" b="1" u="sng" dirty="0" smtClean="0"/>
              <a:t>2</a:t>
            </a:r>
            <a:r>
              <a:rPr lang="ko-KR" altLang="en-US" sz="1400" b="1" u="sng" dirty="0" smtClean="0"/>
              <a:t>인이 디버깅 중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21" y="764204"/>
            <a:ext cx="4093435" cy="1005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8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7706" y="270398"/>
            <a:ext cx="382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E01E5A"/>
                </a:solidFill>
                <a:effectLst/>
                <a:latin typeface="Monaco"/>
              </a:rPr>
              <a:t>오류 샘플</a:t>
            </a:r>
            <a:r>
              <a:rPr lang="en-US" altLang="ko-KR" b="0" i="0" dirty="0" smtClean="0">
                <a:solidFill>
                  <a:srgbClr val="E01E5A"/>
                </a:solidFill>
                <a:effectLst/>
                <a:latin typeface="Monaco"/>
              </a:rPr>
              <a:t>: 2021S 0059398010101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3" y="1565840"/>
            <a:ext cx="8848725" cy="499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1232" y="316564"/>
            <a:ext cx="310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번 서버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이상 없음</a:t>
            </a:r>
            <a:endParaRPr lang="en-US" altLang="ko-KR" dirty="0" smtClean="0"/>
          </a:p>
          <a:p>
            <a:r>
              <a:rPr lang="ko-KR" altLang="en-US" dirty="0" smtClean="0"/>
              <a:t>작업자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이상 없음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2782" y="1079701"/>
            <a:ext cx="558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225,226</a:t>
            </a:r>
            <a:r>
              <a:rPr lang="ko-KR" altLang="en-US" dirty="0" smtClean="0"/>
              <a:t>에서만 현재 </a:t>
            </a:r>
            <a:r>
              <a:rPr lang="ko-KR" altLang="en-US" dirty="0" err="1" smtClean="0"/>
              <a:t>발생되는것으로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2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92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Monaco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mujinkim</cp:lastModifiedBy>
  <cp:revision>4</cp:revision>
  <dcterms:created xsi:type="dcterms:W3CDTF">2022-01-10T02:52:48Z</dcterms:created>
  <dcterms:modified xsi:type="dcterms:W3CDTF">2022-01-10T05:00:52Z</dcterms:modified>
</cp:coreProperties>
</file>