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7300-B29F-48AB-8798-48A8BE9C3714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6FF7-5919-46D3-B299-8539FFCBA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28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7300-B29F-48AB-8798-48A8BE9C3714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6FF7-5919-46D3-B299-8539FFCBA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24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7300-B29F-48AB-8798-48A8BE9C3714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6FF7-5919-46D3-B299-8539FFCBA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74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7300-B29F-48AB-8798-48A8BE9C3714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6FF7-5919-46D3-B299-8539FFCBA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14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7300-B29F-48AB-8798-48A8BE9C3714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6FF7-5919-46D3-B299-8539FFCBA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5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7300-B29F-48AB-8798-48A8BE9C3714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6FF7-5919-46D3-B299-8539FFCBA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76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7300-B29F-48AB-8798-48A8BE9C3714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6FF7-5919-46D3-B299-8539FFCBA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12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7300-B29F-48AB-8798-48A8BE9C3714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6FF7-5919-46D3-B299-8539FFCBA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98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7300-B29F-48AB-8798-48A8BE9C3714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6FF7-5919-46D3-B299-8539FFCBA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4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7300-B29F-48AB-8798-48A8BE9C3714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6FF7-5919-46D3-B299-8539FFCBA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80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7300-B29F-48AB-8798-48A8BE9C3714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6FF7-5919-46D3-B299-8539FFCBA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68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27300-B29F-48AB-8798-48A8BE9C3714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86FF7-5919-46D3-B299-8539FFCBA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49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11" y="2956198"/>
            <a:ext cx="937472" cy="729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131" y="143531"/>
            <a:ext cx="184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Utils_tiles.py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04" y="1749066"/>
            <a:ext cx="681486" cy="786330"/>
          </a:xfrm>
          <a:prstGeom prst="rect">
            <a:avLst/>
          </a:prstGeom>
        </p:spPr>
      </p:pic>
      <p:sp>
        <p:nvSpPr>
          <p:cNvPr id="7" name="왼쪽 중괄호 6"/>
          <p:cNvSpPr/>
          <p:nvPr/>
        </p:nvSpPr>
        <p:spPr>
          <a:xfrm>
            <a:off x="487111" y="634318"/>
            <a:ext cx="121485" cy="611917"/>
          </a:xfrm>
          <a:prstGeom prst="leftBrac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1114" y="547696"/>
            <a:ext cx="184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Save_patches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8596" y="966809"/>
            <a:ext cx="184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Size.size</a:t>
            </a:r>
            <a:r>
              <a:rPr lang="en-US" altLang="ko-KR" dirty="0" smtClean="0"/>
              <a:t>…/</a:t>
            </a:r>
            <a:endParaRPr lang="ko-KR" altLang="en-US" dirty="0"/>
          </a:p>
        </p:txBody>
      </p:sp>
      <p:sp>
        <p:nvSpPr>
          <p:cNvPr id="8" name="순서도: 판단 7"/>
          <p:cNvSpPr/>
          <p:nvPr/>
        </p:nvSpPr>
        <p:spPr>
          <a:xfrm>
            <a:off x="2028285" y="1729798"/>
            <a:ext cx="1228359" cy="84160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Tile maker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786" y="1901673"/>
            <a:ext cx="640305" cy="4985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09700" y="2021952"/>
            <a:ext cx="841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tiles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6" idx="3"/>
            <a:endCxn id="8" idx="1"/>
          </p:cNvCxnSpPr>
          <p:nvPr/>
        </p:nvCxnSpPr>
        <p:spPr>
          <a:xfrm>
            <a:off x="1350990" y="2142231"/>
            <a:ext cx="677295" cy="8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2"/>
            <a:endCxn id="4" idx="0"/>
          </p:cNvCxnSpPr>
          <p:nvPr/>
        </p:nvCxnSpPr>
        <p:spPr>
          <a:xfrm>
            <a:off x="1010247" y="2535396"/>
            <a:ext cx="0" cy="42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8" idx="2"/>
            <a:endCxn id="4" idx="3"/>
          </p:cNvCxnSpPr>
          <p:nvPr/>
        </p:nvCxnSpPr>
        <p:spPr>
          <a:xfrm flipH="1">
            <a:off x="1478983" y="2571401"/>
            <a:ext cx="1163482" cy="74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3"/>
            <a:endCxn id="12" idx="1"/>
          </p:cNvCxnSpPr>
          <p:nvPr/>
        </p:nvCxnSpPr>
        <p:spPr>
          <a:xfrm>
            <a:off x="3256644" y="2150600"/>
            <a:ext cx="357142" cy="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2" idx="3"/>
            <a:endCxn id="31" idx="1"/>
          </p:cNvCxnSpPr>
          <p:nvPr/>
        </p:nvCxnSpPr>
        <p:spPr>
          <a:xfrm flipV="1">
            <a:off x="4254091" y="2142231"/>
            <a:ext cx="717016" cy="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107" y="1870177"/>
            <a:ext cx="640305" cy="54410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033744" y="2021952"/>
            <a:ext cx="841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FCs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254091" y="1652620"/>
            <a:ext cx="841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Fc.py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035568" y="1038483"/>
            <a:ext cx="2120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*fc= feature cube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074739" y="1447846"/>
            <a:ext cx="829892" cy="324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074739" y="1974987"/>
            <a:ext cx="829892" cy="324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tester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>
            <a:stCxn id="31" idx="3"/>
            <a:endCxn id="36" idx="1"/>
          </p:cNvCxnSpPr>
          <p:nvPr/>
        </p:nvCxnSpPr>
        <p:spPr>
          <a:xfrm flipV="1">
            <a:off x="5611412" y="1610216"/>
            <a:ext cx="463327" cy="53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1" idx="3"/>
            <a:endCxn id="39" idx="1"/>
          </p:cNvCxnSpPr>
          <p:nvPr/>
        </p:nvCxnSpPr>
        <p:spPr>
          <a:xfrm flipV="1">
            <a:off x="5611412" y="2137357"/>
            <a:ext cx="463327" cy="4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174957" y="2561131"/>
            <a:ext cx="81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96.5%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8" name="순서도: 자기 디스크 47"/>
          <p:cNvSpPr/>
          <p:nvPr/>
        </p:nvSpPr>
        <p:spPr>
          <a:xfrm>
            <a:off x="753302" y="4132578"/>
            <a:ext cx="505348" cy="55547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/>
          <p:cNvCxnSpPr>
            <a:stCxn id="48" idx="1"/>
            <a:endCxn id="4" idx="2"/>
          </p:cNvCxnSpPr>
          <p:nvPr/>
        </p:nvCxnSpPr>
        <p:spPr>
          <a:xfrm flipV="1">
            <a:off x="1005976" y="3686138"/>
            <a:ext cx="4271" cy="44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판단 52"/>
          <p:cNvSpPr/>
          <p:nvPr/>
        </p:nvSpPr>
        <p:spPr>
          <a:xfrm>
            <a:off x="2028285" y="3989514"/>
            <a:ext cx="1228359" cy="84160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Tile maker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stCxn id="53" idx="0"/>
            <a:endCxn id="4" idx="3"/>
          </p:cNvCxnSpPr>
          <p:nvPr/>
        </p:nvCxnSpPr>
        <p:spPr>
          <a:xfrm flipH="1" flipV="1">
            <a:off x="1478983" y="3321168"/>
            <a:ext cx="1163482" cy="66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48" idx="4"/>
            <a:endCxn id="53" idx="1"/>
          </p:cNvCxnSpPr>
          <p:nvPr/>
        </p:nvCxnSpPr>
        <p:spPr>
          <a:xfrm>
            <a:off x="1258650" y="4410316"/>
            <a:ext cx="769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69504" y="3053833"/>
            <a:ext cx="841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Slides</a:t>
            </a:r>
          </a:p>
          <a:p>
            <a:r>
              <a:rPr lang="en-US" altLang="ko-KR" dirty="0" smtClean="0"/>
              <a:t>(test)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350990" y="1777449"/>
            <a:ext cx="1291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Slide info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1263054" y="4475398"/>
            <a:ext cx="1291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Slide info</a:t>
            </a:r>
            <a:endParaRPr lang="ko-KR" altLang="en-US" sz="1200" dirty="0"/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501" y="1739174"/>
            <a:ext cx="681486" cy="786330"/>
          </a:xfrm>
          <a:prstGeom prst="rect">
            <a:avLst/>
          </a:prstGeom>
        </p:spPr>
      </p:pic>
      <p:cxnSp>
        <p:nvCxnSpPr>
          <p:cNvPr id="64" name="직선 화살표 연결선 63"/>
          <p:cNvCxnSpPr>
            <a:stCxn id="39" idx="3"/>
            <a:endCxn id="63" idx="1"/>
          </p:cNvCxnSpPr>
          <p:nvPr/>
        </p:nvCxnSpPr>
        <p:spPr>
          <a:xfrm flipV="1">
            <a:off x="6904631" y="2132339"/>
            <a:ext cx="265870" cy="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림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377" y="4164665"/>
            <a:ext cx="640305" cy="498559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3630291" y="4284944"/>
            <a:ext cx="841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tiles</a:t>
            </a:r>
            <a:endParaRPr lang="ko-KR" altLang="en-US" dirty="0"/>
          </a:p>
        </p:txBody>
      </p:sp>
      <p:cxnSp>
        <p:nvCxnSpPr>
          <p:cNvPr id="69" name="직선 화살표 연결선 68"/>
          <p:cNvCxnSpPr>
            <a:endCxn id="67" idx="1"/>
          </p:cNvCxnSpPr>
          <p:nvPr/>
        </p:nvCxnSpPr>
        <p:spPr>
          <a:xfrm>
            <a:off x="3277235" y="4413592"/>
            <a:ext cx="357142" cy="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7" idx="3"/>
            <a:endCxn id="71" idx="1"/>
          </p:cNvCxnSpPr>
          <p:nvPr/>
        </p:nvCxnSpPr>
        <p:spPr>
          <a:xfrm flipV="1">
            <a:off x="4274682" y="4405223"/>
            <a:ext cx="717016" cy="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그림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698" y="4133169"/>
            <a:ext cx="640305" cy="544108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4274682" y="3915612"/>
            <a:ext cx="841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Fc.py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6085332" y="4242853"/>
            <a:ext cx="829892" cy="324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tester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/>
          <p:cNvCxnSpPr>
            <a:endCxn id="73" idx="1"/>
          </p:cNvCxnSpPr>
          <p:nvPr/>
        </p:nvCxnSpPr>
        <p:spPr>
          <a:xfrm flipV="1">
            <a:off x="5622005" y="4405223"/>
            <a:ext cx="463327" cy="4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42561" y="4249058"/>
            <a:ext cx="841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FCs</a:t>
            </a:r>
            <a:endParaRPr lang="ko-KR" altLang="en-US" dirty="0"/>
          </a:p>
        </p:txBody>
      </p:sp>
      <p:sp>
        <p:nvSpPr>
          <p:cNvPr id="76" name="순서도: 자기 디스크 75"/>
          <p:cNvSpPr/>
          <p:nvPr/>
        </p:nvSpPr>
        <p:spPr>
          <a:xfrm>
            <a:off x="7355846" y="4120310"/>
            <a:ext cx="505348" cy="55547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/>
          <p:cNvCxnSpPr>
            <a:stCxn id="73" idx="3"/>
            <a:endCxn id="76" idx="2"/>
          </p:cNvCxnSpPr>
          <p:nvPr/>
        </p:nvCxnSpPr>
        <p:spPr>
          <a:xfrm flipV="1">
            <a:off x="6915224" y="4398048"/>
            <a:ext cx="440622" cy="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174957" y="4682961"/>
            <a:ext cx="81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95.0%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90221" y="1445771"/>
            <a:ext cx="88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*csv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164139" y="1457708"/>
            <a:ext cx="88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*csv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7135535" y="3718399"/>
            <a:ext cx="88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*DB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87111" y="4739524"/>
            <a:ext cx="88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*DB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445454" y="5288165"/>
            <a:ext cx="603883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0" i="0" dirty="0" smtClean="0">
                <a:solidFill>
                  <a:srgbClr val="1D1C1D"/>
                </a:solidFill>
                <a:effectLst/>
                <a:latin typeface="NotoSansKR"/>
              </a:rPr>
              <a:t>특정 코드의 연산이 수식 오류로 </a:t>
            </a:r>
            <a:r>
              <a:rPr lang="en-US" altLang="ko-KR" sz="1400" b="0" i="0" dirty="0" smtClean="0">
                <a:solidFill>
                  <a:srgbClr val="1D1C1D"/>
                </a:solidFill>
                <a:effectLst/>
                <a:latin typeface="NotoSansKR"/>
              </a:rPr>
              <a:t>272x272pixels</a:t>
            </a:r>
            <a:r>
              <a:rPr lang="ko-KR" altLang="en-US" sz="1400" b="0" i="0" dirty="0" smtClean="0">
                <a:solidFill>
                  <a:srgbClr val="1D1C1D"/>
                </a:solidFill>
                <a:effectLst/>
                <a:latin typeface="NotoSansKR"/>
              </a:rPr>
              <a:t>으로 계산되었음</a:t>
            </a:r>
            <a:r>
              <a:rPr lang="en-US" altLang="ko-KR" sz="1400" b="0" i="0" dirty="0" smtClean="0">
                <a:solidFill>
                  <a:srgbClr val="1D1C1D"/>
                </a:solidFill>
                <a:effectLst/>
                <a:latin typeface="NotoSansKR"/>
              </a:rPr>
              <a:t>.</a:t>
            </a:r>
            <a:r>
              <a:rPr lang="ko-KR" altLang="en-US" sz="1400" b="0" i="0" dirty="0" smtClean="0">
                <a:solidFill>
                  <a:srgbClr val="1D1C1D"/>
                </a:solidFill>
                <a:effectLst/>
                <a:latin typeface="NotoSansKR"/>
              </a:rPr>
              <a:t> </a:t>
            </a:r>
            <a:endParaRPr lang="en-US" altLang="ko-KR" sz="1400" b="0" i="0" dirty="0" smtClean="0">
              <a:solidFill>
                <a:srgbClr val="1D1C1D"/>
              </a:solidFill>
              <a:effectLst/>
              <a:latin typeface="NotoSansKR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1D1C1D"/>
                </a:solidFill>
                <a:latin typeface="NotoSansKR"/>
              </a:rPr>
              <a:t>=&gt;</a:t>
            </a:r>
            <a:r>
              <a:rPr lang="ko-KR" altLang="en-US" sz="1400" b="0" i="0" dirty="0" smtClean="0">
                <a:solidFill>
                  <a:srgbClr val="1D1C1D"/>
                </a:solidFill>
                <a:effectLst/>
                <a:latin typeface="NotoSansKR"/>
              </a:rPr>
              <a:t>현재</a:t>
            </a:r>
            <a:r>
              <a:rPr lang="en-US" altLang="ko-KR" sz="1400" b="0" i="0" dirty="0" smtClean="0">
                <a:solidFill>
                  <a:srgbClr val="1D1C1D"/>
                </a:solidFill>
                <a:effectLst/>
                <a:latin typeface="NotoSansKR"/>
              </a:rPr>
              <a:t> 256x256pixels</a:t>
            </a:r>
            <a:r>
              <a:rPr lang="ko-KR" altLang="en-US" sz="1400" b="0" i="0" dirty="0" smtClean="0">
                <a:solidFill>
                  <a:srgbClr val="1D1C1D"/>
                </a:solidFill>
                <a:effectLst/>
                <a:latin typeface="NotoSansKR"/>
              </a:rPr>
              <a:t>로 수정</a:t>
            </a:r>
            <a:endParaRPr lang="en-US" altLang="ko-KR" sz="1400" b="0" i="0" dirty="0" smtClean="0">
              <a:solidFill>
                <a:srgbClr val="1D1C1D"/>
              </a:solidFill>
              <a:effectLst/>
              <a:latin typeface="NotoSansK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NotoSansKR"/>
              </a:rPr>
              <a:t>해당 연산이 차이를 일으킴 </a:t>
            </a:r>
            <a:r>
              <a:rPr lang="en-US" altLang="ko-KR" sz="1400" dirty="0" smtClean="0">
                <a:solidFill>
                  <a:srgbClr val="1D1C1D"/>
                </a:solidFill>
                <a:latin typeface="NotoSansKR"/>
              </a:rPr>
              <a:t>(stomach.)[colon</a:t>
            </a:r>
            <a:r>
              <a:rPr lang="ko-KR" altLang="en-US" sz="1400" dirty="0" smtClean="0">
                <a:solidFill>
                  <a:srgbClr val="1D1C1D"/>
                </a:solidFill>
                <a:latin typeface="NotoSansKR"/>
              </a:rPr>
              <a:t>에서는 영향이 없었음</a:t>
            </a:r>
            <a:r>
              <a:rPr lang="en-US" altLang="ko-KR" sz="1400" dirty="0" smtClean="0">
                <a:solidFill>
                  <a:srgbClr val="1D1C1D"/>
                </a:solidFill>
                <a:latin typeface="NotoSansKR"/>
              </a:rPr>
              <a:t>.]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594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68</Words>
  <Application>Microsoft Office PowerPoint</Application>
  <PresentationFormat>화면 슬라이드 쇼(4:3)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NotoSansKR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mujinkim</dc:creator>
  <cp:lastModifiedBy>mujinkim</cp:lastModifiedBy>
  <cp:revision>3</cp:revision>
  <dcterms:created xsi:type="dcterms:W3CDTF">2022-03-02T02:55:30Z</dcterms:created>
  <dcterms:modified xsi:type="dcterms:W3CDTF">2022-03-02T05:30:32Z</dcterms:modified>
</cp:coreProperties>
</file>