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69" r:id="rId2"/>
    <p:sldId id="610" r:id="rId3"/>
    <p:sldId id="598" r:id="rId4"/>
    <p:sldId id="60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좌표 기반 생성 모듈 구현</a:t>
            </a:r>
            <a:endParaRPr lang="ko-KR" altLang="en-US" b="1" dirty="0">
              <a:latin typeface="+mj-ea"/>
            </a:endParaRPr>
          </a:p>
        </p:txBody>
      </p:sp>
      <p:sp>
        <p:nvSpPr>
          <p:cNvPr id="19" name="AutoShape 2" descr="PNG 및 SVG의 폴더 일러스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073248"/>
            <a:ext cx="5785847" cy="4762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24" y="2154321"/>
            <a:ext cx="974662" cy="4617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17528" y="2175004"/>
            <a:ext cx="86705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픽셀 차이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93300" y="1938877"/>
            <a:ext cx="8670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기존 패치 메이커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2135" y="1938876"/>
            <a:ext cx="8670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좌표 기반 생성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349281" y="895106"/>
            <a:ext cx="1240238" cy="40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슬라이드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138499" y="725292"/>
            <a:ext cx="1339639" cy="74348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패치 메이커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1589519" y="1097034"/>
            <a:ext cx="548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860179" y="891157"/>
            <a:ext cx="1041956" cy="40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패치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3" idx="3"/>
            <a:endCxn id="50" idx="1"/>
          </p:cNvCxnSpPr>
          <p:nvPr/>
        </p:nvCxnSpPr>
        <p:spPr>
          <a:xfrm>
            <a:off x="4902135" y="1093085"/>
            <a:ext cx="433526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3"/>
            <a:endCxn id="43" idx="1"/>
          </p:cNvCxnSpPr>
          <p:nvPr/>
        </p:nvCxnSpPr>
        <p:spPr>
          <a:xfrm flipV="1">
            <a:off x="3478138" y="1093085"/>
            <a:ext cx="382041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/>
          <p:cNvSpPr/>
          <p:nvPr/>
        </p:nvSpPr>
        <p:spPr>
          <a:xfrm>
            <a:off x="5335661" y="725292"/>
            <a:ext cx="1339639" cy="743484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좌표 기반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생성기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91734" y="891157"/>
            <a:ext cx="1041956" cy="40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패치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0" idx="3"/>
            <a:endCxn id="53" idx="1"/>
          </p:cNvCxnSpPr>
          <p:nvPr/>
        </p:nvCxnSpPr>
        <p:spPr>
          <a:xfrm flipV="1">
            <a:off x="6675300" y="1093085"/>
            <a:ext cx="416434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88129" y="712121"/>
            <a:ext cx="138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좌표값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56" name="꺾인 연결선 55"/>
          <p:cNvCxnSpPr>
            <a:stCxn id="43" idx="2"/>
            <a:endCxn id="53" idx="2"/>
          </p:cNvCxnSpPr>
          <p:nvPr/>
        </p:nvCxnSpPr>
        <p:spPr>
          <a:xfrm rot="16200000" flipH="1">
            <a:off x="5996934" y="-320765"/>
            <a:ext cx="12700" cy="3231555"/>
          </a:xfrm>
          <a:prstGeom prst="bentConnector3">
            <a:avLst>
              <a:gd name="adj1" fmla="val 220374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6048" y="1580305"/>
            <a:ext cx="138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픽셀 차이 확인</a:t>
            </a:r>
            <a:endParaRPr lang="ko-KR" altLang="en-US" sz="12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00799" y="1867697"/>
            <a:ext cx="80151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22470" y="4186153"/>
            <a:ext cx="1384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차이값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64" name="오른쪽 화살표 63"/>
          <p:cNvSpPr/>
          <p:nvPr/>
        </p:nvSpPr>
        <p:spPr>
          <a:xfrm>
            <a:off x="6992061" y="4136644"/>
            <a:ext cx="283287" cy="37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1" y="807625"/>
            <a:ext cx="4842781" cy="324065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1821"/>
              </p:ext>
            </p:extLst>
          </p:nvPr>
        </p:nvGraphicFramePr>
        <p:xfrm>
          <a:off x="274320" y="4526341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2088877">
                  <a:extLst>
                    <a:ext uri="{9D8B030D-6E8A-4147-A177-3AD203B41FA5}">
                      <a16:colId xmlns:a16="http://schemas.microsoft.com/office/drawing/2014/main" val="2286407378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운영 정보 분석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67" y="1331683"/>
            <a:ext cx="3506312" cy="1232057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>
          <a:xfrm>
            <a:off x="5717135" y="943411"/>
            <a:ext cx="30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 정보 수령 완료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5244111" y="820398"/>
            <a:ext cx="3717423" cy="182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5130479" y="807625"/>
            <a:ext cx="0" cy="32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4267989" y="4526341"/>
            <a:ext cx="2102331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화살표 연결선 191"/>
          <p:cNvCxnSpPr>
            <a:stCxn id="185" idx="2"/>
            <a:endCxn id="200" idx="0"/>
          </p:cNvCxnSpPr>
          <p:nvPr/>
        </p:nvCxnSpPr>
        <p:spPr>
          <a:xfrm>
            <a:off x="7102823" y="2649198"/>
            <a:ext cx="751161" cy="21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4" idx="3"/>
            <a:endCxn id="200" idx="1"/>
          </p:cNvCxnSpPr>
          <p:nvPr/>
        </p:nvCxnSpPr>
        <p:spPr>
          <a:xfrm flipV="1">
            <a:off x="6370320" y="5203321"/>
            <a:ext cx="481669" cy="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851989" y="4833989"/>
            <a:ext cx="200399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사례에 대한 통계 분석을 통해 주요한 업데이트 방향을 정리할 예정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37038"/>
              </p:ext>
            </p:extLst>
          </p:nvPr>
        </p:nvGraphicFramePr>
        <p:xfrm>
          <a:off x="232487" y="149158"/>
          <a:ext cx="8283050" cy="484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2">
                  <a:extLst>
                    <a:ext uri="{9D8B030D-6E8A-4147-A177-3AD203B41FA5}">
                      <a16:colId xmlns:a16="http://schemas.microsoft.com/office/drawing/2014/main" val="3338496263"/>
                    </a:ext>
                  </a:extLst>
                </a:gridCol>
                <a:gridCol w="1990769">
                  <a:extLst>
                    <a:ext uri="{9D8B030D-6E8A-4147-A177-3AD203B41FA5}">
                      <a16:colId xmlns:a16="http://schemas.microsoft.com/office/drawing/2014/main" val="620196970"/>
                    </a:ext>
                  </a:extLst>
                </a:gridCol>
                <a:gridCol w="4908219">
                  <a:extLst>
                    <a:ext uri="{9D8B030D-6E8A-4147-A177-3AD203B41FA5}">
                      <a16:colId xmlns:a16="http://schemas.microsoft.com/office/drawing/2014/main" val="197415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필요 정보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75439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대상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대기열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인덱스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757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추가 일자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SEEDP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저장과 동일한 일자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36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복사된 슬라이드 위치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24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모델이 예측했던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89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정답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사용자에 의해서 다시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레이블링된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339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학습 방법 코드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학습 시스템에 명령 목적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패치만 학습 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슬라이드만 학습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둘다 학습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26830"/>
                  </a:ext>
                </a:extLst>
              </a:tr>
              <a:tr h="272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 학습 여부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 여부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O/X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788"/>
                  </a:ext>
                </a:extLst>
              </a:tr>
              <a:tr h="272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학습 여부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 여부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O/X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12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패치 정보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저장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85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이름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31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 이름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 [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660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기존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기록 보존용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887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정답 레이블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변경되야할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레이블 정보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823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51910"/>
              </p:ext>
            </p:extLst>
          </p:nvPr>
        </p:nvGraphicFramePr>
        <p:xfrm>
          <a:off x="232487" y="4998532"/>
          <a:ext cx="8283050" cy="157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2">
                  <a:extLst>
                    <a:ext uri="{9D8B030D-6E8A-4147-A177-3AD203B41FA5}">
                      <a16:colId xmlns:a16="http://schemas.microsoft.com/office/drawing/2014/main" val="4048814938"/>
                    </a:ext>
                  </a:extLst>
                </a:gridCol>
                <a:gridCol w="1990769">
                  <a:extLst>
                    <a:ext uri="{9D8B030D-6E8A-4147-A177-3AD203B41FA5}">
                      <a16:colId xmlns:a16="http://schemas.microsoft.com/office/drawing/2014/main" val="2668000779"/>
                    </a:ext>
                  </a:extLst>
                </a:gridCol>
                <a:gridCol w="4908219">
                  <a:extLst>
                    <a:ext uri="{9D8B030D-6E8A-4147-A177-3AD203B41FA5}">
                      <a16:colId xmlns:a16="http://schemas.microsoft.com/office/drawing/2014/main" val="2016249999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모델 관리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인덱스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pkey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28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시작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모델로 업데이트 시작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041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모델로 업데이트 완료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54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27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정보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정보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8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44840</TotalTime>
  <Words>203</Words>
  <Application>Microsoft Office PowerPoint</Application>
  <PresentationFormat>화면 슬라이드 쇼(4:3)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578</cp:revision>
  <dcterms:created xsi:type="dcterms:W3CDTF">2021-03-24T07:36:17Z</dcterms:created>
  <dcterms:modified xsi:type="dcterms:W3CDTF">2022-04-07T04:20:54Z</dcterms:modified>
</cp:coreProperties>
</file>