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69" r:id="rId2"/>
    <p:sldId id="598" r:id="rId3"/>
    <p:sldId id="613" r:id="rId4"/>
    <p:sldId id="615" r:id="rId5"/>
    <p:sldId id="614" r:id="rId6"/>
    <p:sldId id="611" r:id="rId7"/>
    <p:sldId id="60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'conf-fre'!$B$5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'conf-fre'!$C$4:$I$4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'conf-fre'!$C$5:$I$5</c:f>
              <c:numCache>
                <c:formatCode>General</c:formatCode>
                <c:ptCount val="7"/>
                <c:pt idx="0">
                  <c:v>5</c:v>
                </c:pt>
                <c:pt idx="1">
                  <c:v>1562</c:v>
                </c:pt>
                <c:pt idx="2">
                  <c:v>194</c:v>
                </c:pt>
                <c:pt idx="3">
                  <c:v>121</c:v>
                </c:pt>
                <c:pt idx="4">
                  <c:v>100</c:v>
                </c:pt>
                <c:pt idx="5">
                  <c:v>58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C-4B2B-9524-C17E34EF6E97}"/>
            </c:ext>
          </c:extLst>
        </c:ser>
        <c:ser>
          <c:idx val="1"/>
          <c:order val="1"/>
          <c:tx>
            <c:strRef>
              <c:f>'conf-fre'!$B$6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'conf-fre'!$C$4:$I$4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'conf-fre'!$C$6:$I$6</c:f>
              <c:numCache>
                <c:formatCode>General</c:formatCode>
                <c:ptCount val="7"/>
                <c:pt idx="0">
                  <c:v>7</c:v>
                </c:pt>
                <c:pt idx="1">
                  <c:v>1504</c:v>
                </c:pt>
                <c:pt idx="2">
                  <c:v>170</c:v>
                </c:pt>
                <c:pt idx="3">
                  <c:v>93</c:v>
                </c:pt>
                <c:pt idx="4">
                  <c:v>90</c:v>
                </c:pt>
                <c:pt idx="5">
                  <c:v>62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C-4B2B-9524-C17E34EF6E97}"/>
            </c:ext>
          </c:extLst>
        </c:ser>
        <c:ser>
          <c:idx val="2"/>
          <c:order val="2"/>
          <c:tx>
            <c:strRef>
              <c:f>'conf-fre'!$B$7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'conf-fre'!$C$4:$I$4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'conf-fre'!$C$7:$I$7</c:f>
              <c:numCache>
                <c:formatCode>General</c:formatCode>
                <c:ptCount val="7"/>
                <c:pt idx="0">
                  <c:v>5</c:v>
                </c:pt>
                <c:pt idx="1">
                  <c:v>725</c:v>
                </c:pt>
                <c:pt idx="2">
                  <c:v>86</c:v>
                </c:pt>
                <c:pt idx="3">
                  <c:v>68</c:v>
                </c:pt>
                <c:pt idx="4">
                  <c:v>60</c:v>
                </c:pt>
                <c:pt idx="5">
                  <c:v>35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AC-4B2B-9524-C17E34EF6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737248"/>
        <c:axId val="145729344"/>
      </c:barChart>
      <c:catAx>
        <c:axId val="1457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29344"/>
        <c:crosses val="autoZero"/>
        <c:auto val="1"/>
        <c:lblAlgn val="ctr"/>
        <c:lblOffset val="100"/>
        <c:noMultiLvlLbl val="0"/>
      </c:catAx>
      <c:valAx>
        <c:axId val="14572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'conf-fre'!$B$12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'conf-fre'!$C$11:$I$11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'conf-fre'!$C$12:$I$12</c:f>
              <c:numCache>
                <c:formatCode>General</c:formatCode>
                <c:ptCount val="7"/>
                <c:pt idx="0">
                  <c:v>5834</c:v>
                </c:pt>
                <c:pt idx="1">
                  <c:v>111</c:v>
                </c:pt>
                <c:pt idx="2">
                  <c:v>48</c:v>
                </c:pt>
                <c:pt idx="3">
                  <c:v>54</c:v>
                </c:pt>
                <c:pt idx="4">
                  <c:v>34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1-4EE7-89F0-FF5016E601B8}"/>
            </c:ext>
          </c:extLst>
        </c:ser>
        <c:ser>
          <c:idx val="1"/>
          <c:order val="1"/>
          <c:tx>
            <c:strRef>
              <c:f>'conf-fre'!$B$13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'conf-fre'!$C$11:$I$11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'conf-fre'!$C$13:$I$13</c:f>
              <c:numCache>
                <c:formatCode>General</c:formatCode>
                <c:ptCount val="7"/>
                <c:pt idx="0">
                  <c:v>6601</c:v>
                </c:pt>
                <c:pt idx="1">
                  <c:v>111</c:v>
                </c:pt>
                <c:pt idx="2">
                  <c:v>60</c:v>
                </c:pt>
                <c:pt idx="3">
                  <c:v>47</c:v>
                </c:pt>
                <c:pt idx="4">
                  <c:v>44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1-4EE7-89F0-FF5016E601B8}"/>
            </c:ext>
          </c:extLst>
        </c:ser>
        <c:ser>
          <c:idx val="2"/>
          <c:order val="2"/>
          <c:tx>
            <c:strRef>
              <c:f>'conf-fre'!$B$14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'conf-fre'!$C$11:$I$11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'conf-fre'!$C$14:$I$14</c:f>
              <c:numCache>
                <c:formatCode>General</c:formatCode>
                <c:ptCount val="7"/>
                <c:pt idx="0">
                  <c:v>5875</c:v>
                </c:pt>
                <c:pt idx="1">
                  <c:v>197</c:v>
                </c:pt>
                <c:pt idx="2">
                  <c:v>130</c:v>
                </c:pt>
                <c:pt idx="3">
                  <c:v>104</c:v>
                </c:pt>
                <c:pt idx="4">
                  <c:v>108</c:v>
                </c:pt>
                <c:pt idx="5">
                  <c:v>11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A1-4EE7-89F0-FF5016E60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217744"/>
        <c:axId val="252221488"/>
      </c:barChart>
      <c:catAx>
        <c:axId val="25221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1488"/>
        <c:crosses val="autoZero"/>
        <c:auto val="1"/>
        <c:lblAlgn val="ctr"/>
        <c:lblOffset val="100"/>
        <c:noMultiLvlLbl val="0"/>
      </c:catAx>
      <c:valAx>
        <c:axId val="2522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1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'conf-fre'!$B$20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'conf-fre'!$C$19:$I$19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'conf-fre'!$C$20:$I$20</c:f>
              <c:numCache>
                <c:formatCode>General</c:formatCode>
                <c:ptCount val="7"/>
                <c:pt idx="0">
                  <c:v>714</c:v>
                </c:pt>
                <c:pt idx="1">
                  <c:v>1682</c:v>
                </c:pt>
                <c:pt idx="2">
                  <c:v>134</c:v>
                </c:pt>
                <c:pt idx="3">
                  <c:v>137</c:v>
                </c:pt>
                <c:pt idx="4">
                  <c:v>110</c:v>
                </c:pt>
                <c:pt idx="5">
                  <c:v>52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8-4143-935F-5A4458E66E41}"/>
            </c:ext>
          </c:extLst>
        </c:ser>
        <c:ser>
          <c:idx val="1"/>
          <c:order val="1"/>
          <c:tx>
            <c:strRef>
              <c:f>'conf-fre'!$B$21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'conf-fre'!$C$19:$I$19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'conf-fre'!$C$21:$I$21</c:f>
              <c:numCache>
                <c:formatCode>General</c:formatCode>
                <c:ptCount val="7"/>
                <c:pt idx="0">
                  <c:v>714</c:v>
                </c:pt>
                <c:pt idx="1">
                  <c:v>1680</c:v>
                </c:pt>
                <c:pt idx="2">
                  <c:v>115</c:v>
                </c:pt>
                <c:pt idx="3">
                  <c:v>110</c:v>
                </c:pt>
                <c:pt idx="4">
                  <c:v>94</c:v>
                </c:pt>
                <c:pt idx="5">
                  <c:v>40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48-4143-935F-5A4458E66E41}"/>
            </c:ext>
          </c:extLst>
        </c:ser>
        <c:ser>
          <c:idx val="2"/>
          <c:order val="2"/>
          <c:tx>
            <c:strRef>
              <c:f>'conf-fre'!$B$22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'conf-fre'!$C$19:$I$19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'conf-fre'!$C$22:$I$22</c:f>
              <c:numCache>
                <c:formatCode>General</c:formatCode>
                <c:ptCount val="7"/>
                <c:pt idx="0">
                  <c:v>298</c:v>
                </c:pt>
                <c:pt idx="1">
                  <c:v>904</c:v>
                </c:pt>
                <c:pt idx="2">
                  <c:v>68</c:v>
                </c:pt>
                <c:pt idx="3">
                  <c:v>61</c:v>
                </c:pt>
                <c:pt idx="4">
                  <c:v>55</c:v>
                </c:pt>
                <c:pt idx="5">
                  <c:v>30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48-4143-935F-5A4458E66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702288"/>
        <c:axId val="232702704"/>
      </c:barChart>
      <c:catAx>
        <c:axId val="23270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2702704"/>
        <c:crosses val="autoZero"/>
        <c:auto val="1"/>
        <c:lblAlgn val="ctr"/>
        <c:lblOffset val="100"/>
        <c:noMultiLvlLbl val="0"/>
      </c:catAx>
      <c:valAx>
        <c:axId val="23270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270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'conf-fre'!$B$27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'conf-fre'!$C$26:$I$26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'conf-fre'!$C$27:$I$27</c:f>
              <c:numCache>
                <c:formatCode>General</c:formatCode>
                <c:ptCount val="7"/>
                <c:pt idx="0">
                  <c:v>6435</c:v>
                </c:pt>
                <c:pt idx="1">
                  <c:v>624</c:v>
                </c:pt>
                <c:pt idx="2">
                  <c:v>375</c:v>
                </c:pt>
                <c:pt idx="3">
                  <c:v>263</c:v>
                </c:pt>
                <c:pt idx="4">
                  <c:v>177</c:v>
                </c:pt>
                <c:pt idx="5">
                  <c:v>10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6-4D76-8541-6B2E5D8BF7B2}"/>
            </c:ext>
          </c:extLst>
        </c:ser>
        <c:ser>
          <c:idx val="1"/>
          <c:order val="1"/>
          <c:tx>
            <c:strRef>
              <c:f>'conf-fre'!$B$28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'conf-fre'!$C$26:$I$26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'conf-fre'!$C$28:$I$28</c:f>
              <c:numCache>
                <c:formatCode>General</c:formatCode>
                <c:ptCount val="7"/>
                <c:pt idx="0">
                  <c:v>7021</c:v>
                </c:pt>
                <c:pt idx="1">
                  <c:v>678</c:v>
                </c:pt>
                <c:pt idx="2">
                  <c:v>364</c:v>
                </c:pt>
                <c:pt idx="3">
                  <c:v>254</c:v>
                </c:pt>
                <c:pt idx="4">
                  <c:v>185</c:v>
                </c:pt>
                <c:pt idx="5">
                  <c:v>16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6-4D76-8541-6B2E5D8BF7B2}"/>
            </c:ext>
          </c:extLst>
        </c:ser>
        <c:ser>
          <c:idx val="2"/>
          <c:order val="2"/>
          <c:tx>
            <c:strRef>
              <c:f>'conf-fre'!$B$29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'conf-fre'!$C$26:$I$26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'conf-fre'!$C$29:$I$29</c:f>
              <c:numCache>
                <c:formatCode>General</c:formatCode>
                <c:ptCount val="7"/>
                <c:pt idx="0">
                  <c:v>6909</c:v>
                </c:pt>
                <c:pt idx="1">
                  <c:v>561</c:v>
                </c:pt>
                <c:pt idx="2">
                  <c:v>377</c:v>
                </c:pt>
                <c:pt idx="3">
                  <c:v>252</c:v>
                </c:pt>
                <c:pt idx="4">
                  <c:v>200</c:v>
                </c:pt>
                <c:pt idx="5">
                  <c:v>14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36-4D76-8541-6B2E5D8BF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228144"/>
        <c:axId val="252220656"/>
      </c:barChart>
      <c:catAx>
        <c:axId val="2522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0656"/>
        <c:crosses val="autoZero"/>
        <c:auto val="1"/>
        <c:lblAlgn val="ctr"/>
        <c:lblOffset val="100"/>
        <c:noMultiLvlLbl val="0"/>
      </c:catAx>
      <c:valAx>
        <c:axId val="25222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'conf-acc'!$B$5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'conf-acc'!$C$4:$I$4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'conf-acc'!$C$5:$I$5</c:f>
              <c:numCache>
                <c:formatCode>General</c:formatCode>
                <c:ptCount val="7"/>
                <c:pt idx="0">
                  <c:v>0.6</c:v>
                </c:pt>
                <c:pt idx="1">
                  <c:v>0.94877999999999996</c:v>
                </c:pt>
                <c:pt idx="2">
                  <c:v>0.62887000000000004</c:v>
                </c:pt>
                <c:pt idx="3">
                  <c:v>0.57850999999999997</c:v>
                </c:pt>
                <c:pt idx="4">
                  <c:v>0.62</c:v>
                </c:pt>
                <c:pt idx="5">
                  <c:v>0.55171999999999999</c:v>
                </c:pt>
                <c:pt idx="6">
                  <c:v>0.33333000000000002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37-4CB5-8A9B-F86A534D357D}"/>
            </c:ext>
          </c:extLst>
        </c:ser>
        <c:ser>
          <c:idx val="1"/>
          <c:order val="1"/>
          <c:tx>
            <c:strRef>
              <c:f>'conf-acc'!$B$6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'conf-acc'!$C$4:$I$4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'conf-acc'!$C$6:$I$6</c:f>
              <c:numCache>
                <c:formatCode>General</c:formatCode>
                <c:ptCount val="7"/>
                <c:pt idx="0">
                  <c:v>0.42857000000000001</c:v>
                </c:pt>
                <c:pt idx="1">
                  <c:v>0.93949000000000005</c:v>
                </c:pt>
                <c:pt idx="2">
                  <c:v>0.70587999999999995</c:v>
                </c:pt>
                <c:pt idx="3">
                  <c:v>0.65590999999999999</c:v>
                </c:pt>
                <c:pt idx="4">
                  <c:v>0.64444000000000001</c:v>
                </c:pt>
                <c:pt idx="5">
                  <c:v>0.53225999999999996</c:v>
                </c:pt>
                <c:pt idx="6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37-4CB5-8A9B-F86A534D357D}"/>
            </c:ext>
          </c:extLst>
        </c:ser>
        <c:ser>
          <c:idx val="2"/>
          <c:order val="2"/>
          <c:tx>
            <c:strRef>
              <c:f>'conf-acc'!$B$7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'conf-acc'!$C$4:$I$4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'conf-acc'!$C$7:$I$7</c:f>
              <c:numCache>
                <c:formatCode>General</c:formatCode>
                <c:ptCount val="7"/>
                <c:pt idx="0">
                  <c:v>0.8</c:v>
                </c:pt>
                <c:pt idx="1">
                  <c:v>0.92689999999999995</c:v>
                </c:pt>
                <c:pt idx="2">
                  <c:v>0.48837000000000003</c:v>
                </c:pt>
                <c:pt idx="3">
                  <c:v>0.64705999999999997</c:v>
                </c:pt>
                <c:pt idx="4">
                  <c:v>0.68332999999999999</c:v>
                </c:pt>
                <c:pt idx="5">
                  <c:v>0.54286000000000001</c:v>
                </c:pt>
                <c:pt idx="6">
                  <c:v>0.33333299999999999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37-4CB5-8A9B-F86A534D357D}"/>
            </c:ext>
          </c:extLst>
        </c:ser>
        <c:ser>
          <c:idx val="3"/>
          <c:order val="3"/>
          <c:tx>
            <c:strRef>
              <c:f>'conf-acc'!$B$8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'conf-acc'!$C$4:$I$4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'conf-acc'!$C$8:$I$8</c:f>
              <c:numCache>
                <c:formatCode>General</c:formatCode>
                <c:ptCount val="7"/>
                <c:pt idx="0">
                  <c:v>0.58823999999999999</c:v>
                </c:pt>
                <c:pt idx="1">
                  <c:v>0.94091000000000002</c:v>
                </c:pt>
                <c:pt idx="2">
                  <c:v>0.63110999999999995</c:v>
                </c:pt>
                <c:pt idx="3">
                  <c:v>0.62056999999999995</c:v>
                </c:pt>
                <c:pt idx="4">
                  <c:v>0.64400000000000002</c:v>
                </c:pt>
                <c:pt idx="5">
                  <c:v>0.54193999999999998</c:v>
                </c:pt>
                <c:pt idx="6">
                  <c:v>0.3125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37-4CB5-8A9B-F86A534D3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443360"/>
        <c:axId val="258445024"/>
      </c:lineChart>
      <c:catAx>
        <c:axId val="2584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445024"/>
        <c:crosses val="autoZero"/>
        <c:auto val="1"/>
        <c:lblAlgn val="ctr"/>
        <c:lblOffset val="100"/>
        <c:noMultiLvlLbl val="0"/>
      </c:catAx>
      <c:valAx>
        <c:axId val="25844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44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'conf-acc'!$B$12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'conf-acc'!$C$11:$I$11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'conf-acc'!$C$12:$I$12</c:f>
              <c:numCache>
                <c:formatCode>General</c:formatCode>
                <c:ptCount val="7"/>
                <c:pt idx="0">
                  <c:v>0.99297000000000002</c:v>
                </c:pt>
                <c:pt idx="1">
                  <c:v>0.84684999999999999</c:v>
                </c:pt>
                <c:pt idx="2">
                  <c:v>0.66666999999999998</c:v>
                </c:pt>
                <c:pt idx="3">
                  <c:v>0.68518999999999997</c:v>
                </c:pt>
                <c:pt idx="4">
                  <c:v>0.5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A4-4131-8FF6-8C3A5EACBAFD}"/>
            </c:ext>
          </c:extLst>
        </c:ser>
        <c:ser>
          <c:idx val="1"/>
          <c:order val="1"/>
          <c:tx>
            <c:strRef>
              <c:f>'conf-acc'!$B$13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'conf-acc'!$C$11:$I$11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'conf-acc'!$C$13:$I$13</c:f>
              <c:numCache>
                <c:formatCode>General</c:formatCode>
                <c:ptCount val="7"/>
                <c:pt idx="0">
                  <c:v>0.99439</c:v>
                </c:pt>
                <c:pt idx="1">
                  <c:v>0.81981999999999999</c:v>
                </c:pt>
                <c:pt idx="2">
                  <c:v>0.78332999999999997</c:v>
                </c:pt>
                <c:pt idx="3">
                  <c:v>0.59574000000000005</c:v>
                </c:pt>
                <c:pt idx="4">
                  <c:v>0.63636000000000004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4-4131-8FF6-8C3A5EACBAFD}"/>
            </c:ext>
          </c:extLst>
        </c:ser>
        <c:ser>
          <c:idx val="2"/>
          <c:order val="2"/>
          <c:tx>
            <c:strRef>
              <c:f>'conf-acc'!$B$14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'conf-acc'!$C$11:$I$11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'conf-acc'!$C$14:$I$14</c:f>
              <c:numCache>
                <c:formatCode>General</c:formatCode>
                <c:ptCount val="7"/>
                <c:pt idx="0">
                  <c:v>0.98621000000000003</c:v>
                </c:pt>
                <c:pt idx="1">
                  <c:v>0.76141999999999999</c:v>
                </c:pt>
                <c:pt idx="2">
                  <c:v>0.72307999999999995</c:v>
                </c:pt>
                <c:pt idx="3">
                  <c:v>0.5</c:v>
                </c:pt>
                <c:pt idx="4">
                  <c:v>0.49074000000000001</c:v>
                </c:pt>
                <c:pt idx="5">
                  <c:v>0.45455000000000001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4-4131-8FF6-8C3A5EACBAFD}"/>
            </c:ext>
          </c:extLst>
        </c:ser>
        <c:ser>
          <c:idx val="3"/>
          <c:order val="3"/>
          <c:tx>
            <c:strRef>
              <c:f>'conf-acc'!$B$15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'conf-acc'!$C$11:$I$11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'conf-acc'!$C$15:$I$15</c:f>
              <c:numCache>
                <c:formatCode>General</c:formatCode>
                <c:ptCount val="7"/>
                <c:pt idx="0">
                  <c:v>0.99131999999999998</c:v>
                </c:pt>
                <c:pt idx="1">
                  <c:v>0.79952000000000001</c:v>
                </c:pt>
                <c:pt idx="2">
                  <c:v>0.72689000000000004</c:v>
                </c:pt>
                <c:pt idx="3">
                  <c:v>0.57072999999999996</c:v>
                </c:pt>
                <c:pt idx="4">
                  <c:v>0.52688000000000001</c:v>
                </c:pt>
                <c:pt idx="5">
                  <c:v>0.46666999999999997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A4-4131-8FF6-8C3A5EACB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422976"/>
        <c:axId val="258426304"/>
      </c:lineChart>
      <c:catAx>
        <c:axId val="25842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426304"/>
        <c:crosses val="autoZero"/>
        <c:auto val="1"/>
        <c:lblAlgn val="ctr"/>
        <c:lblOffset val="100"/>
        <c:noMultiLvlLbl val="0"/>
      </c:catAx>
      <c:valAx>
        <c:axId val="25842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42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'conf-acc'!$B$20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'conf-acc'!$C$19:$I$19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'conf-acc'!$C$20:$I$20</c:f>
              <c:numCache>
                <c:formatCode>General</c:formatCode>
                <c:ptCount val="7"/>
                <c:pt idx="0">
                  <c:v>0.95518000000000003</c:v>
                </c:pt>
                <c:pt idx="1">
                  <c:v>0.90844000000000003</c:v>
                </c:pt>
                <c:pt idx="2">
                  <c:v>0.61194000000000004</c:v>
                </c:pt>
                <c:pt idx="3">
                  <c:v>0.53285000000000005</c:v>
                </c:pt>
                <c:pt idx="4">
                  <c:v>0.55454999999999999</c:v>
                </c:pt>
                <c:pt idx="5">
                  <c:v>0.55769000000000002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2B-497A-ADD7-22C76E14AC85}"/>
            </c:ext>
          </c:extLst>
        </c:ser>
        <c:ser>
          <c:idx val="1"/>
          <c:order val="1"/>
          <c:tx>
            <c:strRef>
              <c:f>'conf-acc'!$B$21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'conf-acc'!$C$19:$I$19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'conf-acc'!$C$21:$I$21</c:f>
              <c:numCache>
                <c:formatCode>General</c:formatCode>
                <c:ptCount val="7"/>
                <c:pt idx="0">
                  <c:v>0.97199000000000002</c:v>
                </c:pt>
                <c:pt idx="1">
                  <c:v>0.89166999999999996</c:v>
                </c:pt>
                <c:pt idx="2">
                  <c:v>0.65217000000000003</c:v>
                </c:pt>
                <c:pt idx="3">
                  <c:v>0.63636000000000004</c:v>
                </c:pt>
                <c:pt idx="4">
                  <c:v>0.54254999999999998</c:v>
                </c:pt>
                <c:pt idx="5">
                  <c:v>0.65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2B-497A-ADD7-22C76E14AC85}"/>
            </c:ext>
          </c:extLst>
        </c:ser>
        <c:ser>
          <c:idx val="2"/>
          <c:order val="2"/>
          <c:tx>
            <c:strRef>
              <c:f>'conf-acc'!$B$22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'conf-acc'!$C$19:$I$19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'conf-acc'!$C$22:$I$22</c:f>
              <c:numCache>
                <c:formatCode>General</c:formatCode>
                <c:ptCount val="7"/>
                <c:pt idx="0">
                  <c:v>0.97650999999999999</c:v>
                </c:pt>
                <c:pt idx="1">
                  <c:v>0.89490999999999998</c:v>
                </c:pt>
                <c:pt idx="2">
                  <c:v>0.63234999999999997</c:v>
                </c:pt>
                <c:pt idx="3">
                  <c:v>0.54091</c:v>
                </c:pt>
                <c:pt idx="4">
                  <c:v>0.67273000000000005</c:v>
                </c:pt>
                <c:pt idx="5">
                  <c:v>0.5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2B-497A-ADD7-22C76E14AC85}"/>
            </c:ext>
          </c:extLst>
        </c:ser>
        <c:ser>
          <c:idx val="3"/>
          <c:order val="3"/>
          <c:tx>
            <c:strRef>
              <c:f>'conf-acc'!$B$23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'conf-acc'!$C$19:$I$19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'conf-acc'!$C$23:$I$23</c:f>
              <c:numCache>
                <c:formatCode>General</c:formatCode>
                <c:ptCount val="7"/>
                <c:pt idx="0">
                  <c:v>0.96582000000000001</c:v>
                </c:pt>
                <c:pt idx="1">
                  <c:v>0.89897000000000005</c:v>
                </c:pt>
                <c:pt idx="2">
                  <c:v>0.63090999999999997</c:v>
                </c:pt>
                <c:pt idx="3">
                  <c:v>0.57142999999999999</c:v>
                </c:pt>
                <c:pt idx="4">
                  <c:v>0.57528999999999997</c:v>
                </c:pt>
                <c:pt idx="5">
                  <c:v>0.57377</c:v>
                </c:pt>
                <c:pt idx="6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2B-497A-ADD7-22C76E14A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799424"/>
        <c:axId val="233812320"/>
      </c:lineChart>
      <c:catAx>
        <c:axId val="2337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3812320"/>
        <c:crosses val="autoZero"/>
        <c:auto val="1"/>
        <c:lblAlgn val="ctr"/>
        <c:lblOffset val="100"/>
        <c:noMultiLvlLbl val="0"/>
      </c:catAx>
      <c:valAx>
        <c:axId val="2338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37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'conf-acc'!$B$27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'conf-acc'!$C$26:$I$26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'conf-acc'!$C$27:$I$27</c:f>
              <c:numCache>
                <c:formatCode>General</c:formatCode>
                <c:ptCount val="7"/>
                <c:pt idx="0">
                  <c:v>0.94389999999999996</c:v>
                </c:pt>
                <c:pt idx="1">
                  <c:v>0.80127999999999999</c:v>
                </c:pt>
                <c:pt idx="2">
                  <c:v>0.71733000000000002</c:v>
                </c:pt>
                <c:pt idx="3">
                  <c:v>0.57033999999999996</c:v>
                </c:pt>
                <c:pt idx="4">
                  <c:v>0.55932000000000004</c:v>
                </c:pt>
                <c:pt idx="5">
                  <c:v>0.4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48-41D6-9E88-9B55FD3258E5}"/>
            </c:ext>
          </c:extLst>
        </c:ser>
        <c:ser>
          <c:idx val="1"/>
          <c:order val="1"/>
          <c:tx>
            <c:strRef>
              <c:f>'conf-acc'!$B$28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'conf-acc'!$C$26:$I$26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'conf-acc'!$C$28:$I$28</c:f>
              <c:numCache>
                <c:formatCode>General</c:formatCode>
                <c:ptCount val="7"/>
                <c:pt idx="0">
                  <c:v>0.94972000000000001</c:v>
                </c:pt>
                <c:pt idx="1">
                  <c:v>0.82006000000000001</c:v>
                </c:pt>
                <c:pt idx="2">
                  <c:v>0.64559999999999995</c:v>
                </c:pt>
                <c:pt idx="3">
                  <c:v>0.57974000000000003</c:v>
                </c:pt>
                <c:pt idx="4">
                  <c:v>0.49188999999999999</c:v>
                </c:pt>
                <c:pt idx="5">
                  <c:v>0.25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48-41D6-9E88-9B55FD3258E5}"/>
            </c:ext>
          </c:extLst>
        </c:ser>
        <c:ser>
          <c:idx val="2"/>
          <c:order val="2"/>
          <c:tx>
            <c:strRef>
              <c:f>'conf-acc'!$B$29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'conf-acc'!$C$26:$I$26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'conf-acc'!$C$29:$I$29</c:f>
              <c:numCache>
                <c:formatCode>General</c:formatCode>
                <c:ptCount val="7"/>
                <c:pt idx="0">
                  <c:v>0.93457999999999997</c:v>
                </c:pt>
                <c:pt idx="1">
                  <c:v>0.77361999999999997</c:v>
                </c:pt>
                <c:pt idx="2">
                  <c:v>0.67905000000000004</c:v>
                </c:pt>
                <c:pt idx="3">
                  <c:v>0.59126999999999996</c:v>
                </c:pt>
                <c:pt idx="4">
                  <c:v>0.55000000000000004</c:v>
                </c:pt>
                <c:pt idx="5">
                  <c:v>0.42857000000000001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48-41D6-9E88-9B55FD3258E5}"/>
            </c:ext>
          </c:extLst>
        </c:ser>
        <c:ser>
          <c:idx val="3"/>
          <c:order val="3"/>
          <c:tx>
            <c:strRef>
              <c:f>'conf-acc'!$B$30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'conf-acc'!$C$26:$I$26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'conf-acc'!$C$30:$I$30</c:f>
              <c:numCache>
                <c:formatCode>General</c:formatCode>
                <c:ptCount val="7"/>
                <c:pt idx="0">
                  <c:v>0.94274000000000002</c:v>
                </c:pt>
                <c:pt idx="1">
                  <c:v>0.79979</c:v>
                </c:pt>
                <c:pt idx="2">
                  <c:v>0.68100000000000005</c:v>
                </c:pt>
                <c:pt idx="3">
                  <c:v>0.57996999999999999</c:v>
                </c:pt>
                <c:pt idx="4">
                  <c:v>0.53381000000000001</c:v>
                </c:pt>
                <c:pt idx="5">
                  <c:v>0.35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48-41D6-9E88-9B55FD325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22384"/>
        <c:axId val="50026544"/>
      </c:lineChart>
      <c:catAx>
        <c:axId val="5002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026544"/>
        <c:crosses val="autoZero"/>
        <c:auto val="1"/>
        <c:lblAlgn val="ctr"/>
        <c:lblOffset val="100"/>
        <c:noMultiLvlLbl val="0"/>
      </c:catAx>
      <c:valAx>
        <c:axId val="5002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02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슬라이드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Incremental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3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9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</a:t>
            </a:r>
            <a:r>
              <a:rPr lang="en-US" altLang="ko-KR" b="1" dirty="0" smtClean="0">
                <a:latin typeface="+mj-ea"/>
              </a:rPr>
              <a:t>system (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1" y="807625"/>
            <a:ext cx="4842781" cy="324065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1821"/>
              </p:ext>
            </p:extLst>
          </p:nvPr>
        </p:nvGraphicFramePr>
        <p:xfrm>
          <a:off x="274320" y="4526341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  <a:gridCol w="2088877">
                  <a:extLst>
                    <a:ext uri="{9D8B030D-6E8A-4147-A177-3AD203B41FA5}">
                      <a16:colId xmlns:a16="http://schemas.microsoft.com/office/drawing/2014/main" val="2286407378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운영 정보 분석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67" y="1331683"/>
            <a:ext cx="3506312" cy="1232057"/>
          </a:xfrm>
          <a:prstGeom prst="rect">
            <a:avLst/>
          </a:prstGeom>
        </p:spPr>
      </p:pic>
      <p:sp>
        <p:nvSpPr>
          <p:cNvPr id="184" name="TextBox 183"/>
          <p:cNvSpPr txBox="1"/>
          <p:nvPr/>
        </p:nvSpPr>
        <p:spPr>
          <a:xfrm>
            <a:off x="5717135" y="943411"/>
            <a:ext cx="30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 정보 수령 완료 </a:t>
            </a:r>
            <a:r>
              <a:rPr lang="en-US" altLang="ko-KR" dirty="0" smtClean="0"/>
              <a:t>(4/7)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5244111" y="820398"/>
            <a:ext cx="3717423" cy="182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/>
          <p:nvPr/>
        </p:nvCxnSpPr>
        <p:spPr>
          <a:xfrm>
            <a:off x="5130479" y="807625"/>
            <a:ext cx="0" cy="32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4267989" y="4526341"/>
            <a:ext cx="2102331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직선 화살표 연결선 191"/>
          <p:cNvCxnSpPr>
            <a:stCxn id="185" idx="2"/>
            <a:endCxn id="200" idx="0"/>
          </p:cNvCxnSpPr>
          <p:nvPr/>
        </p:nvCxnSpPr>
        <p:spPr>
          <a:xfrm>
            <a:off x="7102823" y="2649198"/>
            <a:ext cx="751161" cy="21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4" idx="3"/>
            <a:endCxn id="200" idx="1"/>
          </p:cNvCxnSpPr>
          <p:nvPr/>
        </p:nvCxnSpPr>
        <p:spPr>
          <a:xfrm flipV="1">
            <a:off x="6370320" y="5203321"/>
            <a:ext cx="481669" cy="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851989" y="4833989"/>
            <a:ext cx="200399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사례에 대한 통계 분석을 통해 주요한 업데이트 방향을 정리할 예정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</a:t>
            </a:r>
            <a:r>
              <a:rPr lang="en-US" altLang="ko-KR" b="1" dirty="0" smtClean="0">
                <a:latin typeface="+mj-ea"/>
              </a:rPr>
              <a:t>system 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89547"/>
              </p:ext>
            </p:extLst>
          </p:nvPr>
        </p:nvGraphicFramePr>
        <p:xfrm>
          <a:off x="274320" y="1317166"/>
          <a:ext cx="3429000" cy="12668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240970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115179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519972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76325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5916319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A7D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062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24633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98447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982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345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0.863939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13371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7703"/>
              </p:ext>
            </p:extLst>
          </p:nvPr>
        </p:nvGraphicFramePr>
        <p:xfrm>
          <a:off x="4794192" y="1317165"/>
          <a:ext cx="3178520" cy="1266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5704">
                  <a:extLst>
                    <a:ext uri="{9D8B030D-6E8A-4147-A177-3AD203B41FA5}">
                      <a16:colId xmlns:a16="http://schemas.microsoft.com/office/drawing/2014/main" val="2395818518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2612240058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3973783282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157512429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569414427"/>
                    </a:ext>
                  </a:extLst>
                </a:gridCol>
              </a:tblGrid>
              <a:tr h="2190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FA7D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1971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18704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0801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8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64681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19108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19373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54768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</a:rPr>
                        <a:t>0.974604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549806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24227"/>
              </p:ext>
            </p:extLst>
          </p:nvPr>
        </p:nvGraphicFramePr>
        <p:xfrm>
          <a:off x="2331720" y="710885"/>
          <a:ext cx="13716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360259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6959131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sen</a:t>
                      </a:r>
                      <a:endParaRPr 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0.964912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57732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speci</a:t>
                      </a:r>
                      <a:endParaRPr lang="en-US" sz="1100" b="1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0.865008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728769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93737"/>
              </p:ext>
            </p:extLst>
          </p:nvPr>
        </p:nvGraphicFramePr>
        <p:xfrm>
          <a:off x="6601112" y="710885"/>
          <a:ext cx="13716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301484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6225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sen</a:t>
                      </a:r>
                      <a:endParaRPr 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0.735849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0532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speci</a:t>
                      </a:r>
                      <a:endParaRPr lang="en-US" sz="1100" b="1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0.978857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365666"/>
                  </a:ext>
                </a:extLst>
              </a:tr>
            </a:tbl>
          </a:graphicData>
        </a:graphic>
      </p:graphicFrame>
      <p:cxnSp>
        <p:nvCxnSpPr>
          <p:cNvPr id="47" name="직선 연결선 46"/>
          <p:cNvCxnSpPr/>
          <p:nvPr/>
        </p:nvCxnSpPr>
        <p:spPr>
          <a:xfrm>
            <a:off x="4452362" y="868300"/>
            <a:ext cx="0" cy="5592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6343" y="507965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1638"/>
              </p:ext>
            </p:extLst>
          </p:nvPr>
        </p:nvGraphicFramePr>
        <p:xfrm>
          <a:off x="274320" y="4504746"/>
          <a:ext cx="3429000" cy="12668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49641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75554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026641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936227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8621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A7D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26054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8628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8818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03475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3794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0.871143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737628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44121"/>
              </p:ext>
            </p:extLst>
          </p:nvPr>
        </p:nvGraphicFramePr>
        <p:xfrm>
          <a:off x="2331720" y="3800564"/>
          <a:ext cx="13716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6862243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9973944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M_sen</a:t>
                      </a:r>
                      <a:endParaRPr 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0.977778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0179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ND_spec</a:t>
                      </a:r>
                      <a:endParaRPr lang="en-US" sz="1100" b="1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0.962761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1096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78878"/>
              </p:ext>
            </p:extLst>
          </p:nvPr>
        </p:nvGraphicFramePr>
        <p:xfrm>
          <a:off x="4854011" y="4504746"/>
          <a:ext cx="3429000" cy="12668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524661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6038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768161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10703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6018468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A7D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205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13074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460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21988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7592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13858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10738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24717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23982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0.898531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335725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46969"/>
              </p:ext>
            </p:extLst>
          </p:nvPr>
        </p:nvGraphicFramePr>
        <p:xfrm>
          <a:off x="6911411" y="3781882"/>
          <a:ext cx="13716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5273490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466856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M_sen</a:t>
                      </a:r>
                      <a:endParaRPr lang="en-US" sz="11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0.743802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08578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ND_spec</a:t>
                      </a:r>
                      <a:endParaRPr lang="en-US" sz="1100" b="1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0.992844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66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7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</a:t>
            </a:r>
            <a:r>
              <a:rPr lang="en-US" altLang="ko-KR" b="1" dirty="0" smtClean="0">
                <a:latin typeface="+mj-ea"/>
              </a:rPr>
              <a:t>system 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/>
          <p:cNvGraphicFramePr>
            <a:graphicFrameLocks/>
          </p:cNvGraphicFramePr>
          <p:nvPr/>
        </p:nvGraphicFramePr>
        <p:xfrm>
          <a:off x="274320" y="826178"/>
          <a:ext cx="4120403" cy="1733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차트 25"/>
          <p:cNvGraphicFramePr>
            <a:graphicFrameLocks/>
          </p:cNvGraphicFramePr>
          <p:nvPr/>
        </p:nvGraphicFramePr>
        <p:xfrm>
          <a:off x="4597829" y="832622"/>
          <a:ext cx="4102194" cy="175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차트 26"/>
          <p:cNvGraphicFramePr>
            <a:graphicFrameLocks/>
          </p:cNvGraphicFramePr>
          <p:nvPr/>
        </p:nvGraphicFramePr>
        <p:xfrm>
          <a:off x="284846" y="2599011"/>
          <a:ext cx="4040082" cy="171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/>
        </p:nvGraphicFramePr>
        <p:xfrm>
          <a:off x="4524271" y="2584605"/>
          <a:ext cx="4175752" cy="1726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544" y="4534215"/>
          <a:ext cx="4515723" cy="809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1747">
                  <a:extLst>
                    <a:ext uri="{9D8B030D-6E8A-4147-A177-3AD203B41FA5}">
                      <a16:colId xmlns:a16="http://schemas.microsoft.com/office/drawing/2014/main" val="3768316409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4202602329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1558052696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1661294542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1186236524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727173817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1458920331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3653268428"/>
                    </a:ext>
                  </a:extLst>
                </a:gridCol>
                <a:gridCol w="501747">
                  <a:extLst>
                    <a:ext uri="{9D8B030D-6E8A-4147-A177-3AD203B41FA5}">
                      <a16:colId xmlns:a16="http://schemas.microsoft.com/office/drawing/2014/main" val="1635297877"/>
                    </a:ext>
                  </a:extLst>
                </a:gridCol>
              </a:tblGrid>
              <a:tr h="16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stomach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599757"/>
                  </a:ext>
                </a:extLst>
              </a:tr>
              <a:tr h="154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330421"/>
                  </a:ext>
                </a:extLst>
              </a:tr>
              <a:tr h="147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23803"/>
                  </a:ext>
                </a:extLst>
              </a:tr>
              <a:tr h="147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352486"/>
                  </a:ext>
                </a:extLst>
              </a:tr>
              <a:tr h="147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4961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06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97829" y="4534214"/>
          <a:ext cx="4546170" cy="809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5130">
                  <a:extLst>
                    <a:ext uri="{9D8B030D-6E8A-4147-A177-3AD203B41FA5}">
                      <a16:colId xmlns:a16="http://schemas.microsoft.com/office/drawing/2014/main" val="2482148345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07960147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054774521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842671591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16174603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417254029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398002815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313625296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6463467"/>
                    </a:ext>
                  </a:extLst>
                </a:gridCol>
              </a:tblGrid>
              <a:tr h="113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stomach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5390188"/>
                  </a:ext>
                </a:extLst>
              </a:tr>
              <a:tr h="109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5834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9909155"/>
                  </a:ext>
                </a:extLst>
              </a:tr>
              <a:tr h="10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6601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898172"/>
                  </a:ext>
                </a:extLst>
              </a:tr>
              <a:tr h="10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5875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652896"/>
                  </a:ext>
                </a:extLst>
              </a:tr>
              <a:tr h="10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18310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19373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947527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25355"/>
              </p:ext>
            </p:extLst>
          </p:nvPr>
        </p:nvGraphicFramePr>
        <p:xfrm>
          <a:off x="8544" y="5658210"/>
          <a:ext cx="4524264" cy="8096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2696">
                  <a:extLst>
                    <a:ext uri="{9D8B030D-6E8A-4147-A177-3AD203B41FA5}">
                      <a16:colId xmlns:a16="http://schemas.microsoft.com/office/drawing/2014/main" val="2041791012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4268325868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582995116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3743822630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3543707508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4050778297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3893893654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2094717427"/>
                    </a:ext>
                  </a:extLst>
                </a:gridCol>
                <a:gridCol w="502696">
                  <a:extLst>
                    <a:ext uri="{9D8B030D-6E8A-4147-A177-3AD203B41FA5}">
                      <a16:colId xmlns:a16="http://schemas.microsoft.com/office/drawing/2014/main" val="2147592805"/>
                    </a:ext>
                  </a:extLst>
                </a:gridCol>
              </a:tblGrid>
              <a:tr h="1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colon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554957"/>
                  </a:ext>
                </a:extLst>
              </a:tr>
              <a:tr h="154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5362525"/>
                  </a:ext>
                </a:extLst>
              </a:tr>
              <a:tr h="148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071423"/>
                  </a:ext>
                </a:extLst>
              </a:tr>
              <a:tr h="148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3078575"/>
                  </a:ext>
                </a:extLst>
              </a:tr>
              <a:tr h="148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4883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88384"/>
              </p:ext>
            </p:extLst>
          </p:nvPr>
        </p:nvGraphicFramePr>
        <p:xfrm>
          <a:off x="4597829" y="5641815"/>
          <a:ext cx="4546170" cy="8260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5130">
                  <a:extLst>
                    <a:ext uri="{9D8B030D-6E8A-4147-A177-3AD203B41FA5}">
                      <a16:colId xmlns:a16="http://schemas.microsoft.com/office/drawing/2014/main" val="140564064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89646693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885321637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80525649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336345182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066619734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14978028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55408613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588384616"/>
                    </a:ext>
                  </a:extLst>
                </a:gridCol>
              </a:tblGrid>
              <a:tr h="173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colon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5023528"/>
                  </a:ext>
                </a:extLst>
              </a:tr>
              <a:tr h="166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6435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0651727"/>
                  </a:ext>
                </a:extLst>
              </a:tr>
              <a:tr h="159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845372"/>
                  </a:ext>
                </a:extLst>
              </a:tr>
              <a:tr h="159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6909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920110"/>
                  </a:ext>
                </a:extLst>
              </a:tr>
              <a:tr h="159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20365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24717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20823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4554911" y="614826"/>
            <a:ext cx="0" cy="611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0718" y="498968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Update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21986" y="683634"/>
            <a:ext cx="12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stomach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82451" y="2424258"/>
            <a:ext cx="12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91312" y="4534214"/>
            <a:ext cx="529839" cy="809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90557" y="5641815"/>
            <a:ext cx="514256" cy="809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83324" y="4534214"/>
            <a:ext cx="529839" cy="809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082569" y="5641815"/>
            <a:ext cx="514256" cy="809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</a:t>
            </a:r>
            <a:r>
              <a:rPr lang="en-US" altLang="ko-KR" b="1" dirty="0" smtClean="0">
                <a:latin typeface="+mj-ea"/>
              </a:rPr>
              <a:t>system 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54911" y="614826"/>
            <a:ext cx="0" cy="611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0718" y="467796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21986" y="683634"/>
            <a:ext cx="12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stomach</a:t>
            </a:r>
            <a:endParaRPr lang="ko-KR" altLang="en-US" dirty="0"/>
          </a:p>
        </p:txBody>
      </p:sp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408706"/>
              </p:ext>
            </p:extLst>
          </p:nvPr>
        </p:nvGraphicFramePr>
        <p:xfrm>
          <a:off x="-104775" y="652462"/>
          <a:ext cx="4524375" cy="167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78398"/>
              </p:ext>
            </p:extLst>
          </p:nvPr>
        </p:nvGraphicFramePr>
        <p:xfrm>
          <a:off x="4648200" y="642937"/>
          <a:ext cx="4391025" cy="16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366258"/>
              </p:ext>
            </p:extLst>
          </p:nvPr>
        </p:nvGraphicFramePr>
        <p:xfrm>
          <a:off x="-21012" y="2223197"/>
          <a:ext cx="4572000" cy="1827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96544"/>
              </p:ext>
            </p:extLst>
          </p:nvPr>
        </p:nvGraphicFramePr>
        <p:xfrm>
          <a:off x="4572000" y="2223197"/>
          <a:ext cx="4572000" cy="1827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859665" y="2217821"/>
            <a:ext cx="12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colon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7368"/>
              </p:ext>
            </p:extLst>
          </p:nvPr>
        </p:nvGraphicFramePr>
        <p:xfrm>
          <a:off x="68462" y="4136635"/>
          <a:ext cx="4332816" cy="10763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41602">
                  <a:extLst>
                    <a:ext uri="{9D8B030D-6E8A-4147-A177-3AD203B41FA5}">
                      <a16:colId xmlns:a16="http://schemas.microsoft.com/office/drawing/2014/main" val="1821716363"/>
                    </a:ext>
                  </a:extLst>
                </a:gridCol>
                <a:gridCol w="541602">
                  <a:extLst>
                    <a:ext uri="{9D8B030D-6E8A-4147-A177-3AD203B41FA5}">
                      <a16:colId xmlns:a16="http://schemas.microsoft.com/office/drawing/2014/main" val="1453286222"/>
                    </a:ext>
                  </a:extLst>
                </a:gridCol>
                <a:gridCol w="541602">
                  <a:extLst>
                    <a:ext uri="{9D8B030D-6E8A-4147-A177-3AD203B41FA5}">
                      <a16:colId xmlns:a16="http://schemas.microsoft.com/office/drawing/2014/main" val="1503587493"/>
                    </a:ext>
                  </a:extLst>
                </a:gridCol>
                <a:gridCol w="541602">
                  <a:extLst>
                    <a:ext uri="{9D8B030D-6E8A-4147-A177-3AD203B41FA5}">
                      <a16:colId xmlns:a16="http://schemas.microsoft.com/office/drawing/2014/main" val="3031682267"/>
                    </a:ext>
                  </a:extLst>
                </a:gridCol>
                <a:gridCol w="541602">
                  <a:extLst>
                    <a:ext uri="{9D8B030D-6E8A-4147-A177-3AD203B41FA5}">
                      <a16:colId xmlns:a16="http://schemas.microsoft.com/office/drawing/2014/main" val="4153818892"/>
                    </a:ext>
                  </a:extLst>
                </a:gridCol>
                <a:gridCol w="541602">
                  <a:extLst>
                    <a:ext uri="{9D8B030D-6E8A-4147-A177-3AD203B41FA5}">
                      <a16:colId xmlns:a16="http://schemas.microsoft.com/office/drawing/2014/main" val="1058815131"/>
                    </a:ext>
                  </a:extLst>
                </a:gridCol>
                <a:gridCol w="541602">
                  <a:extLst>
                    <a:ext uri="{9D8B030D-6E8A-4147-A177-3AD203B41FA5}">
                      <a16:colId xmlns:a16="http://schemas.microsoft.com/office/drawing/2014/main" val="3421407528"/>
                    </a:ext>
                  </a:extLst>
                </a:gridCol>
                <a:gridCol w="541602">
                  <a:extLst>
                    <a:ext uri="{9D8B030D-6E8A-4147-A177-3AD203B41FA5}">
                      <a16:colId xmlns:a16="http://schemas.microsoft.com/office/drawing/2014/main" val="24275859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stomach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99957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0.94878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0.62887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0.57851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0.55172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0.33333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217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0.42857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0.93949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0.70588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0.65591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0.64444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0.53226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648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0.9269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0.48837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0.64706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0.68333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0.54286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0.333333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957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0.58824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0.94091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0.63111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0.62057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0.54194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0.3125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514196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64876"/>
              </p:ext>
            </p:extLst>
          </p:nvPr>
        </p:nvGraphicFramePr>
        <p:xfrm>
          <a:off x="4690223" y="4110900"/>
          <a:ext cx="4287520" cy="10763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5940">
                  <a:extLst>
                    <a:ext uri="{9D8B030D-6E8A-4147-A177-3AD203B41FA5}">
                      <a16:colId xmlns:a16="http://schemas.microsoft.com/office/drawing/2014/main" val="3240692312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86973718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506802592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63018725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13582063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87350129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556323127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2219659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stomach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2279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0.99297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0.84685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0.66667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0.68519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64950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0.99439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0.81982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0.78333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0.59574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0.63636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510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0.98621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0.76142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0.72308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0.49074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0.45455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68960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0.99132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0.79952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0.72689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0.57073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0.52688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0.46667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95245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83998"/>
              </p:ext>
            </p:extLst>
          </p:nvPr>
        </p:nvGraphicFramePr>
        <p:xfrm>
          <a:off x="68464" y="5436776"/>
          <a:ext cx="4351136" cy="10763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43892">
                  <a:extLst>
                    <a:ext uri="{9D8B030D-6E8A-4147-A177-3AD203B41FA5}">
                      <a16:colId xmlns:a16="http://schemas.microsoft.com/office/drawing/2014/main" val="3372316154"/>
                    </a:ext>
                  </a:extLst>
                </a:gridCol>
                <a:gridCol w="543892">
                  <a:extLst>
                    <a:ext uri="{9D8B030D-6E8A-4147-A177-3AD203B41FA5}">
                      <a16:colId xmlns:a16="http://schemas.microsoft.com/office/drawing/2014/main" val="287420059"/>
                    </a:ext>
                  </a:extLst>
                </a:gridCol>
                <a:gridCol w="543892">
                  <a:extLst>
                    <a:ext uri="{9D8B030D-6E8A-4147-A177-3AD203B41FA5}">
                      <a16:colId xmlns:a16="http://schemas.microsoft.com/office/drawing/2014/main" val="1743598787"/>
                    </a:ext>
                  </a:extLst>
                </a:gridCol>
                <a:gridCol w="543892">
                  <a:extLst>
                    <a:ext uri="{9D8B030D-6E8A-4147-A177-3AD203B41FA5}">
                      <a16:colId xmlns:a16="http://schemas.microsoft.com/office/drawing/2014/main" val="1305091530"/>
                    </a:ext>
                  </a:extLst>
                </a:gridCol>
                <a:gridCol w="543892">
                  <a:extLst>
                    <a:ext uri="{9D8B030D-6E8A-4147-A177-3AD203B41FA5}">
                      <a16:colId xmlns:a16="http://schemas.microsoft.com/office/drawing/2014/main" val="499362980"/>
                    </a:ext>
                  </a:extLst>
                </a:gridCol>
                <a:gridCol w="543892">
                  <a:extLst>
                    <a:ext uri="{9D8B030D-6E8A-4147-A177-3AD203B41FA5}">
                      <a16:colId xmlns:a16="http://schemas.microsoft.com/office/drawing/2014/main" val="1492138291"/>
                    </a:ext>
                  </a:extLst>
                </a:gridCol>
                <a:gridCol w="543892">
                  <a:extLst>
                    <a:ext uri="{9D8B030D-6E8A-4147-A177-3AD203B41FA5}">
                      <a16:colId xmlns:a16="http://schemas.microsoft.com/office/drawing/2014/main" val="3957654069"/>
                    </a:ext>
                  </a:extLst>
                </a:gridCol>
                <a:gridCol w="543892">
                  <a:extLst>
                    <a:ext uri="{9D8B030D-6E8A-4147-A177-3AD203B41FA5}">
                      <a16:colId xmlns:a16="http://schemas.microsoft.com/office/drawing/2014/main" val="122713372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colon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100-90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17498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0.95518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0.90844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0.61194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0.53285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0.55455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0.55769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3539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0.97199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0.89167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0.65217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0.63636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0.54255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4400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0.97651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0.89491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0.63235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0.54091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0.67273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5347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0.96582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0.89897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0.63091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0.57143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0.57529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0.57377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5772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3736"/>
              </p:ext>
            </p:extLst>
          </p:nvPr>
        </p:nvGraphicFramePr>
        <p:xfrm>
          <a:off x="4690223" y="5436775"/>
          <a:ext cx="4269200" cy="10763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33650">
                  <a:extLst>
                    <a:ext uri="{9D8B030D-6E8A-4147-A177-3AD203B41FA5}">
                      <a16:colId xmlns:a16="http://schemas.microsoft.com/office/drawing/2014/main" val="4276318741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4132504222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964959057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4148237580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1616190489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3503908206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357372605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187300834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colon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100-90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8282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0.9439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0.80128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0.71733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0.57034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0.55932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226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0.94972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0.6456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0.57974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0.49189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55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0.93458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0.77362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0.67905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0.59127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0.42857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51626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0.94274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0.79979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0.57997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0.53381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24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</a:t>
            </a:r>
            <a:r>
              <a:rPr lang="en-US" altLang="ko-KR" b="1" dirty="0" smtClean="0">
                <a:latin typeface="+mj-ea"/>
              </a:rPr>
              <a:t>system 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2" y="807625"/>
            <a:ext cx="3988206" cy="26688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17771"/>
              </p:ext>
            </p:extLst>
          </p:nvPr>
        </p:nvGraphicFramePr>
        <p:xfrm>
          <a:off x="155575" y="3813287"/>
          <a:ext cx="40071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cxnSp>
        <p:nvCxnSpPr>
          <p:cNvPr id="187" name="직선 연결선 186"/>
          <p:cNvCxnSpPr/>
          <p:nvPr/>
        </p:nvCxnSpPr>
        <p:spPr>
          <a:xfrm>
            <a:off x="4301537" y="1140911"/>
            <a:ext cx="0" cy="165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2752" y="4191520"/>
            <a:ext cx="15004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업데이트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구성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38" idx="1"/>
          </p:cNvCxnSpPr>
          <p:nvPr/>
        </p:nvCxnSpPr>
        <p:spPr>
          <a:xfrm>
            <a:off x="3860938" y="4230557"/>
            <a:ext cx="848177" cy="2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38" idx="1"/>
          </p:cNvCxnSpPr>
          <p:nvPr/>
        </p:nvCxnSpPr>
        <p:spPr>
          <a:xfrm>
            <a:off x="3860938" y="4495476"/>
            <a:ext cx="848177" cy="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38" idx="1"/>
          </p:cNvCxnSpPr>
          <p:nvPr/>
        </p:nvCxnSpPr>
        <p:spPr>
          <a:xfrm flipV="1">
            <a:off x="3860938" y="4513499"/>
            <a:ext cx="848177" cy="23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38" idx="1"/>
          </p:cNvCxnSpPr>
          <p:nvPr/>
        </p:nvCxnSpPr>
        <p:spPr>
          <a:xfrm flipV="1">
            <a:off x="3860938" y="4513499"/>
            <a:ext cx="848177" cy="5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38" idx="1"/>
          </p:cNvCxnSpPr>
          <p:nvPr/>
        </p:nvCxnSpPr>
        <p:spPr>
          <a:xfrm flipV="1">
            <a:off x="3860938" y="4513499"/>
            <a:ext cx="848177" cy="75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8" idx="1"/>
          </p:cNvCxnSpPr>
          <p:nvPr/>
        </p:nvCxnSpPr>
        <p:spPr>
          <a:xfrm flipV="1">
            <a:off x="3860938" y="4513499"/>
            <a:ext cx="848177" cy="11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9115" y="4328833"/>
            <a:ext cx="150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영향 분석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6289895" y="4372028"/>
            <a:ext cx="572568" cy="303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7" idx="0"/>
          </p:cNvCxnSpPr>
          <p:nvPr/>
        </p:nvCxnSpPr>
        <p:spPr>
          <a:xfrm rot="16200000" flipV="1">
            <a:off x="5008189" y="1506710"/>
            <a:ext cx="1978159" cy="33914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80867" y="1844028"/>
            <a:ext cx="19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scenario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64284" y="6111165"/>
            <a:ext cx="569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1) Linux </a:t>
            </a:r>
            <a:r>
              <a:rPr lang="ko-KR" altLang="en-US" sz="1400" dirty="0" err="1" smtClean="0"/>
              <a:t>업데이트시</a:t>
            </a:r>
            <a:r>
              <a:rPr lang="ko-KR" altLang="en-US" sz="1400" dirty="0" smtClean="0"/>
              <a:t> 사용한 슬라이드에 대한 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요청**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*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기존연구</a:t>
            </a:r>
            <a:r>
              <a:rPr lang="en-US" altLang="ko-KR" sz="1400" dirty="0" smtClean="0"/>
              <a:t>) uncertain </a:t>
            </a:r>
            <a:r>
              <a:rPr lang="ko-KR" altLang="en-US" sz="1400" dirty="0" smtClean="0"/>
              <a:t>스코어 계산 하여 추천 방법 또한 </a:t>
            </a:r>
            <a:r>
              <a:rPr lang="ko-KR" altLang="en-US" sz="1400" dirty="0" err="1" smtClean="0"/>
              <a:t>고려중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1613" y="3950600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80867" y="804475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20914" y="807625"/>
            <a:ext cx="2628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Uncertainty scoring</a:t>
            </a:r>
            <a:endParaRPr lang="ko-KR" altLang="en-US" dirty="0"/>
          </a:p>
        </p:txBody>
      </p:sp>
      <p:cxnSp>
        <p:nvCxnSpPr>
          <p:cNvPr id="56" name="꺾인 연결선 55"/>
          <p:cNvCxnSpPr>
            <a:stCxn id="55" idx="2"/>
          </p:cNvCxnSpPr>
          <p:nvPr/>
        </p:nvCxnSpPr>
        <p:spPr>
          <a:xfrm rot="5400000">
            <a:off x="4897529" y="580965"/>
            <a:ext cx="641873" cy="1833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18465" y="1353072"/>
            <a:ext cx="19260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High uncertain case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58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82949"/>
              </p:ext>
            </p:extLst>
          </p:nvPr>
        </p:nvGraphicFramePr>
        <p:xfrm>
          <a:off x="147030" y="-16510"/>
          <a:ext cx="5459012" cy="484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92">
                  <a:extLst>
                    <a:ext uri="{9D8B030D-6E8A-4147-A177-3AD203B41FA5}">
                      <a16:colId xmlns:a16="http://schemas.microsoft.com/office/drawing/2014/main" val="3338496263"/>
                    </a:ext>
                  </a:extLst>
                </a:gridCol>
                <a:gridCol w="1845891">
                  <a:extLst>
                    <a:ext uri="{9D8B030D-6E8A-4147-A177-3AD203B41FA5}">
                      <a16:colId xmlns:a16="http://schemas.microsoft.com/office/drawing/2014/main" val="620196970"/>
                    </a:ext>
                  </a:extLst>
                </a:gridCol>
                <a:gridCol w="2785929">
                  <a:extLst>
                    <a:ext uri="{9D8B030D-6E8A-4147-A177-3AD203B41FA5}">
                      <a16:colId xmlns:a16="http://schemas.microsoft.com/office/drawing/2014/main" val="197415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필요 정보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75439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학습 대상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대기열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인덱스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757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추가 일자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혹은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SEEDP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저장과 동일한 일자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366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복사된 슬라이드 위치 정보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24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모델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모델이 예측했던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89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정답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사용자에 의해서 다시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레이블링된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정보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339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학습 방법 코드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학습 시스템에 명령 목적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742950" lvl="1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0: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패치만 학습 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1: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슬라이드만 학습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2: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둘다 학습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26830"/>
                  </a:ext>
                </a:extLst>
              </a:tr>
              <a:tr h="272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패치 학습 여부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 여부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O/X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79788"/>
                  </a:ext>
                </a:extLst>
              </a:tr>
              <a:tr h="272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 학습 여부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완료 여부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O/X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12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패치 정보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저장 정보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85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 이름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317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패치 이름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 [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슬라이드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660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기존 레이블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모델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기록 보존용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887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정답 레이블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변경되야할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레이블 정보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823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51061"/>
              </p:ext>
            </p:extLst>
          </p:nvPr>
        </p:nvGraphicFramePr>
        <p:xfrm>
          <a:off x="147030" y="5143500"/>
          <a:ext cx="5459012" cy="157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65">
                  <a:extLst>
                    <a:ext uri="{9D8B030D-6E8A-4147-A177-3AD203B41FA5}">
                      <a16:colId xmlns:a16="http://schemas.microsoft.com/office/drawing/2014/main" val="4048814938"/>
                    </a:ext>
                  </a:extLst>
                </a:gridCol>
                <a:gridCol w="1883929">
                  <a:extLst>
                    <a:ext uri="{9D8B030D-6E8A-4147-A177-3AD203B41FA5}">
                      <a16:colId xmlns:a16="http://schemas.microsoft.com/office/drawing/2014/main" val="2668000779"/>
                    </a:ext>
                  </a:extLst>
                </a:gridCol>
                <a:gridCol w="2743418">
                  <a:extLst>
                    <a:ext uri="{9D8B030D-6E8A-4147-A177-3AD203B41FA5}">
                      <a16:colId xmlns:a16="http://schemas.microsoft.com/office/drawing/2014/main" val="2016249999"/>
                    </a:ext>
                  </a:extLst>
                </a:gridCol>
              </a:tblGrid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모델 관리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인덱스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pkey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282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시작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모델로 업데이트 시작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041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모델로 업데이트 완료 일자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54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 이름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27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모델 정보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8611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11188"/>
              </p:ext>
            </p:extLst>
          </p:nvPr>
        </p:nvGraphicFramePr>
        <p:xfrm>
          <a:off x="6457787" y="0"/>
          <a:ext cx="2123942" cy="153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1099686974"/>
                    </a:ext>
                  </a:extLst>
                </a:gridCol>
              </a:tblGrid>
              <a:tr h="34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 update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016118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Index : primary key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Model_key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Start_date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updated_date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worker_name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254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21946"/>
              </p:ext>
            </p:extLst>
          </p:nvPr>
        </p:nvGraphicFramePr>
        <p:xfrm>
          <a:off x="6457787" y="5321965"/>
          <a:ext cx="2123942" cy="153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1099686974"/>
                    </a:ext>
                  </a:extLst>
                </a:gridCol>
              </a:tblGrid>
              <a:tr h="34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patch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016118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Index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slide_name</a:t>
                      </a:r>
                      <a:r>
                        <a:rPr lang="en-US" altLang="ko-KR" sz="1200" dirty="0" smtClean="0"/>
                        <a:t> : </a:t>
                      </a:r>
                      <a:r>
                        <a:rPr lang="en-US" altLang="ko-KR" sz="1200" dirty="0" err="1" smtClean="0"/>
                        <a:t>fkey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Patch_name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location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Model_label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groundtruth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25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69282"/>
              </p:ext>
            </p:extLst>
          </p:nvPr>
        </p:nvGraphicFramePr>
        <p:xfrm>
          <a:off x="6457787" y="2239611"/>
          <a:ext cx="2123942" cy="226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1099686974"/>
                    </a:ext>
                  </a:extLst>
                </a:gridCol>
              </a:tblGrid>
              <a:tr h="34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Silde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016118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Index : </a:t>
                      </a:r>
                      <a:r>
                        <a:rPr lang="en-US" altLang="ko-KR" sz="1200" dirty="0" smtClean="0"/>
                        <a:t>primary key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Model_key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fkey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Slide_name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Date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Folder_loc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Model_label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Groundtruth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Train_method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Patch_train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Slide_train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2542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>
            <a:stCxn id="4" idx="2"/>
            <a:endCxn id="6" idx="0"/>
          </p:cNvCxnSpPr>
          <p:nvPr/>
        </p:nvCxnSpPr>
        <p:spPr>
          <a:xfrm>
            <a:off x="7519758" y="1536035"/>
            <a:ext cx="0" cy="703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2"/>
            <a:endCxn id="5" idx="0"/>
          </p:cNvCxnSpPr>
          <p:nvPr/>
        </p:nvCxnSpPr>
        <p:spPr>
          <a:xfrm>
            <a:off x="7519758" y="4507166"/>
            <a:ext cx="0" cy="814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50783" y="1585913"/>
            <a:ext cx="137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47971" y="1624008"/>
            <a:ext cx="137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450782" y="2130069"/>
            <a:ext cx="137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7519756" y="2130069"/>
            <a:ext cx="124057" cy="109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381809" y="2130069"/>
            <a:ext cx="152229" cy="109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519756" y="4618389"/>
            <a:ext cx="0" cy="703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450781" y="4548623"/>
            <a:ext cx="137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47969" y="4586718"/>
            <a:ext cx="137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450780" y="5212423"/>
            <a:ext cx="137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7519754" y="5212423"/>
            <a:ext cx="124057" cy="10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381807" y="5212423"/>
            <a:ext cx="152229" cy="10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43811" y="1628791"/>
            <a:ext cx="85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Is made with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61614" y="4683733"/>
            <a:ext cx="85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Consists of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35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44925</TotalTime>
  <Words>721</Words>
  <Application>Microsoft Office PowerPoint</Application>
  <PresentationFormat>화면 슬라이드 쇼(4:3)</PresentationFormat>
  <Paragraphs>549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585</cp:revision>
  <dcterms:created xsi:type="dcterms:W3CDTF">2021-03-24T07:36:17Z</dcterms:created>
  <dcterms:modified xsi:type="dcterms:W3CDTF">2022-04-14T08:33:00Z</dcterms:modified>
</cp:coreProperties>
</file>