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DD35-2DB8-4F68-ADF9-3AAA0602EE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CBDE-758A-437B-8C19-DC4E177F2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4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1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6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6F2D-FAD0-4305-8A00-AF09ECE93148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2155-45E1-4A9A-9F89-CC9B5188B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이슈 요약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548" y="724609"/>
            <a:ext cx="81205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/>
              <a:t>AL </a:t>
            </a:r>
            <a:r>
              <a:rPr lang="ko-KR" altLang="en-US" sz="1400" b="1" u="sng" dirty="0"/>
              <a:t>시스템</a:t>
            </a:r>
            <a:endParaRPr lang="en-US" altLang="ko-KR" sz="14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개발과 더불어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개발 착수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현재 설계 마무리 단계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AL </a:t>
            </a:r>
            <a:r>
              <a:rPr lang="ko-KR" altLang="en-US" sz="1400" b="1" u="sng" dirty="0" smtClean="0"/>
              <a:t>시스템 사전 평가 방법 논의 필요</a:t>
            </a:r>
            <a:endParaRPr lang="en-US" altLang="ko-KR" sz="1400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AL </a:t>
            </a:r>
            <a:r>
              <a:rPr lang="ko-KR" altLang="en-US" sz="1400" dirty="0" smtClean="0"/>
              <a:t>이후 생성된 모델의 성능 사전 평가 시스템 필요 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업데이트가 반드시 </a:t>
            </a:r>
            <a:r>
              <a:rPr lang="ko-KR" altLang="en-US" sz="1400" dirty="0" smtClean="0"/>
              <a:t>효과적이지 </a:t>
            </a:r>
            <a:r>
              <a:rPr lang="ko-KR" altLang="en-US" sz="1400" dirty="0" err="1" smtClean="0"/>
              <a:t>않을수</a:t>
            </a:r>
            <a:r>
              <a:rPr lang="ko-KR" altLang="en-US" sz="1400" dirty="0" smtClean="0"/>
              <a:t> 있기 때문임 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경험적 사실</a:t>
            </a:r>
            <a:r>
              <a:rPr lang="en-US" altLang="ko-KR" sz="1400" dirty="0" smtClean="0"/>
              <a:t>[2019-2020]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WSI </a:t>
            </a:r>
            <a:r>
              <a:rPr lang="ko-KR" altLang="en-US" sz="1400" dirty="0" smtClean="0"/>
              <a:t>사전 평가를 위한 평가 세트 요청 </a:t>
            </a:r>
            <a:r>
              <a:rPr lang="en-US" altLang="ko-KR" sz="1400" dirty="0" smtClean="0"/>
              <a:t>(~7/8)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Patch </a:t>
            </a:r>
            <a:r>
              <a:rPr lang="ko-KR" altLang="en-US" sz="1400" dirty="0" smtClean="0"/>
              <a:t>사전 평가를 위한 정성 평가 시스템 논의 필요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전형적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patch </a:t>
            </a:r>
            <a:r>
              <a:rPr lang="ko-KR" altLang="en-US" sz="1400" dirty="0" smtClean="0"/>
              <a:t>분류기의 성능을 다방면에서 평가하기 적합한 </a:t>
            </a:r>
            <a:r>
              <a:rPr lang="en-US" altLang="ko-KR" sz="1400" dirty="0" smtClean="0"/>
              <a:t>WSI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추가적 시스템이 요구됨 </a:t>
            </a:r>
            <a:r>
              <a:rPr lang="en-US" altLang="ko-KR" sz="1400" dirty="0" smtClean="0"/>
              <a:t>(*dummy </a:t>
            </a:r>
            <a:r>
              <a:rPr lang="en-US" altLang="ko-KR" sz="1400" dirty="0" err="1" smtClean="0"/>
              <a:t>Seedp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/>
              <a:t>DB </a:t>
            </a:r>
            <a:r>
              <a:rPr lang="ko-KR" altLang="en-US" sz="1400" b="1" u="sng" dirty="0"/>
              <a:t>재설계</a:t>
            </a:r>
            <a:endParaRPr lang="en-US" altLang="ko-KR" sz="14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재설계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설치 </a:t>
            </a:r>
            <a:r>
              <a:rPr lang="en-US" altLang="ko-KR" sz="1400" dirty="0" smtClean="0"/>
              <a:t>(14:kaist_demo)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알고리즘 및 트레이닝 파트 프레임 설계 진행중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2022-2023 </a:t>
            </a:r>
            <a:r>
              <a:rPr lang="ko-KR" altLang="en-US" sz="1400" b="1" u="sng" dirty="0"/>
              <a:t>일정 재설계</a:t>
            </a:r>
            <a:endParaRPr lang="en-US" altLang="ko-KR" sz="14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Federated learning</a:t>
            </a:r>
            <a:r>
              <a:rPr lang="ko-KR" altLang="en-US" sz="1400" dirty="0"/>
              <a:t>에 대한 가능성 논의를 했으나</a:t>
            </a:r>
            <a:r>
              <a:rPr lang="en-US" altLang="ko-KR" sz="1400" dirty="0"/>
              <a:t>, generalization</a:t>
            </a:r>
            <a:r>
              <a:rPr lang="ko-KR" altLang="en-US" sz="1400" dirty="0"/>
              <a:t>에 집중하는 것으로 변경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Incremental learning </a:t>
            </a:r>
            <a:r>
              <a:rPr lang="ko-KR" altLang="en-US" sz="1400" dirty="0"/>
              <a:t>올 하반기 개발 시작 </a:t>
            </a:r>
            <a:r>
              <a:rPr lang="ko-KR" altLang="en-US" sz="1400" dirty="0" smtClean="0"/>
              <a:t>계획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3" y="5030705"/>
            <a:ext cx="3694967" cy="1682016"/>
          </a:xfrm>
          <a:prstGeom prst="rect">
            <a:avLst/>
          </a:prstGeom>
        </p:spPr>
      </p:pic>
      <p:pic>
        <p:nvPicPr>
          <p:cNvPr id="5122" name="Picture 2" descr="Theory of Deep Learning: Generaliz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09" y="5293325"/>
            <a:ext cx="2185019" cy="115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428841" y="5661964"/>
            <a:ext cx="777666" cy="419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68541" y="0"/>
          <a:ext cx="2123942" cy="153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1099686974"/>
                    </a:ext>
                  </a:extLst>
                </a:gridCol>
              </a:tblGrid>
              <a:tr h="34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 </a:t>
                      </a:r>
                      <a:r>
                        <a:rPr lang="en-US" altLang="ko-KR" sz="1200" dirty="0" err="1" smtClean="0"/>
                        <a:t>manegment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16118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Index : primary key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Model_key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Start_date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updated_date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worker_name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254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465728" y="4589117"/>
          <a:ext cx="2123942" cy="226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1099686974"/>
                    </a:ext>
                  </a:extLst>
                </a:gridCol>
              </a:tblGrid>
              <a:tr h="34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rcmd_patch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16118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Index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pkey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slide_name</a:t>
                      </a:r>
                      <a:r>
                        <a:rPr lang="en-US" altLang="ko-KR" sz="1200" dirty="0" smtClean="0"/>
                        <a:t> : </a:t>
                      </a:r>
                      <a:r>
                        <a:rPr lang="en-US" altLang="ko-KR" sz="1200" dirty="0" err="1" smtClean="0"/>
                        <a:t>fkey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Patch_name</a:t>
                      </a:r>
                      <a:r>
                        <a:rPr lang="en-US" altLang="ko-KR" sz="1200" dirty="0" smtClean="0"/>
                        <a:t>: (text)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Patch_prediction</a:t>
                      </a:r>
                      <a:r>
                        <a:rPr lang="en-US" altLang="ko-KR" sz="1200" dirty="0" smtClean="0"/>
                        <a:t>: (char)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Patch_score</a:t>
                      </a:r>
                      <a:r>
                        <a:rPr lang="en-US" altLang="ko-KR" sz="1200" dirty="0" smtClean="0"/>
                        <a:t> : (float)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Patch_coordinate</a:t>
                      </a:r>
                      <a:r>
                        <a:rPr lang="en-US" altLang="ko-KR" sz="1200" dirty="0" smtClean="0"/>
                        <a:t> : (text)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Patch_G_path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(text)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Ground_truth</a:t>
                      </a:r>
                      <a:r>
                        <a:rPr lang="en-US" altLang="ko-KR" sz="1200" dirty="0" smtClean="0"/>
                        <a:t>: (char)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Flag: (char)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Oracle</a:t>
                      </a:r>
                      <a:r>
                        <a:rPr lang="en-US" altLang="ko-KR" sz="1200" baseline="0" dirty="0" err="1" smtClean="0"/>
                        <a:t>_selection</a:t>
                      </a:r>
                      <a:r>
                        <a:rPr lang="en-US" altLang="ko-KR" sz="1200" baseline="0" dirty="0" smtClean="0"/>
                        <a:t>: (char)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254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465728" y="1841638"/>
          <a:ext cx="2123942" cy="24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1099686974"/>
                    </a:ext>
                  </a:extLst>
                </a:gridCol>
              </a:tblGrid>
              <a:tr h="347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rcmd</a:t>
                      </a:r>
                      <a:r>
                        <a:rPr lang="en-US" altLang="ko-KR" sz="1200" baseline="0" dirty="0" err="1" smtClean="0"/>
                        <a:t>_</a:t>
                      </a:r>
                      <a:r>
                        <a:rPr lang="en-US" altLang="ko-KR" sz="1200" dirty="0" err="1" smtClean="0"/>
                        <a:t>Silde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16118"/>
                  </a:ext>
                </a:extLst>
              </a:tr>
              <a:tr h="93906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Index : primary key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Model_key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fkey</a:t>
                      </a: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Slide_name</a:t>
                      </a:r>
                      <a:r>
                        <a:rPr lang="en-US" altLang="ko-KR" sz="1200" dirty="0" smtClean="0"/>
                        <a:t> : (text)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Slide_path</a:t>
                      </a:r>
                      <a:r>
                        <a:rPr lang="en-US" altLang="ko-KR" sz="1200" dirty="0" smtClean="0"/>
                        <a:t> : (text)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/>
                        <a:t>Slide_copy_path</a:t>
                      </a:r>
                      <a:r>
                        <a:rPr lang="en-US" altLang="ko-KR" sz="1200" dirty="0" smtClean="0"/>
                        <a:t> (text)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Scan_Date</a:t>
                      </a:r>
                      <a:r>
                        <a:rPr lang="en-US" altLang="ko-KR" sz="1200" dirty="0" smtClean="0"/>
                        <a:t> : (date)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WSI prediction : (char)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WSI score</a:t>
                      </a:r>
                      <a:r>
                        <a:rPr lang="en-US" altLang="ko-KR" sz="1200" baseline="0" dirty="0" smtClean="0"/>
                        <a:t> : (float)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Ground_truth</a:t>
                      </a:r>
                      <a:r>
                        <a:rPr lang="en-US" altLang="ko-KR" sz="1200" baseline="0" dirty="0" smtClean="0"/>
                        <a:t>: (char)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Flag: (char)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Oracle_selection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(char)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42542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>
            <a:stCxn id="4" idx="2"/>
          </p:cNvCxnSpPr>
          <p:nvPr/>
        </p:nvCxnSpPr>
        <p:spPr>
          <a:xfrm flipH="1">
            <a:off x="7527699" y="1536035"/>
            <a:ext cx="2813" cy="323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61537" y="1585913"/>
            <a:ext cx="137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58725" y="1624008"/>
            <a:ext cx="137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461536" y="1748979"/>
            <a:ext cx="137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7530510" y="1748979"/>
            <a:ext cx="124057" cy="109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392563" y="1748979"/>
            <a:ext cx="152229" cy="109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533960" y="4288189"/>
            <a:ext cx="10832" cy="474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462172" y="4347500"/>
            <a:ext cx="137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459360" y="4385595"/>
            <a:ext cx="137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64984" y="4653617"/>
            <a:ext cx="137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7533958" y="4653617"/>
            <a:ext cx="124057" cy="10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396011" y="4653617"/>
            <a:ext cx="152229" cy="10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94829" y="1537641"/>
            <a:ext cx="115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Is made with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758445" y="4347500"/>
            <a:ext cx="854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Consists of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8729"/>
          <a:stretch/>
        </p:blipFill>
        <p:spPr>
          <a:xfrm>
            <a:off x="0" y="1703376"/>
            <a:ext cx="6210118" cy="38642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6206" y="613301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추천 받지 않은 슬라이드에 대한 </a:t>
            </a:r>
            <a:r>
              <a:rPr lang="en-US" altLang="ko-KR" sz="1200" dirty="0" smtClean="0"/>
              <a:t>oracle</a:t>
            </a:r>
            <a:r>
              <a:rPr lang="ko-KR" altLang="en-US" sz="1200" dirty="0" smtClean="0"/>
              <a:t>의 선택이 있는 경우에 대한 추가 경로 고민 필요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SeeDP</a:t>
            </a:r>
            <a:r>
              <a:rPr lang="ko-KR" altLang="en-US" sz="1200" dirty="0" smtClean="0"/>
              <a:t>에 의해 직접 </a:t>
            </a:r>
            <a:r>
              <a:rPr lang="en-US" altLang="ko-KR" sz="1200" dirty="0" err="1" smtClean="0"/>
              <a:t>rcmd_slide</a:t>
            </a:r>
            <a:r>
              <a:rPr lang="ko-KR" altLang="en-US" sz="1200" dirty="0" smtClean="0"/>
              <a:t>에 추가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동일한 슬라이드가 추가되어 있는지 확인하는 기능 필요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베이스 재설계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2641" y="414300"/>
            <a:ext cx="91337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재설계</a:t>
            </a:r>
            <a:endParaRPr lang="en-US" altLang="ko-K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새롭게 생성된 데이터 흐름에 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베이스 재설계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DB </a:t>
            </a:r>
            <a:r>
              <a:rPr lang="ko-KR" altLang="en-US" sz="1400" dirty="0" smtClean="0"/>
              <a:t>설치 </a:t>
            </a:r>
            <a:r>
              <a:rPr lang="en-US" altLang="ko-KR" sz="1400" dirty="0" smtClean="0"/>
              <a:t>(14</a:t>
            </a:r>
            <a:r>
              <a:rPr lang="ko-KR" altLang="en-US" sz="1400" dirty="0" smtClean="0"/>
              <a:t>번 서버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15" y="1652112"/>
            <a:ext cx="1838632" cy="14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71251" y="5434177"/>
            <a:ext cx="21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데이터 흐름도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1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3" y="2747341"/>
            <a:ext cx="8437278" cy="41106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08" y="162615"/>
            <a:ext cx="6318221" cy="25847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84213" y="2871018"/>
            <a:ext cx="8594316" cy="39132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4320" y="523703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좌표 기반 패치 생성 방법 코드 생성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87" y="647381"/>
            <a:ext cx="2797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새롭게 하나의 코드로 생성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기존 코드 대체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855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312</Words>
  <Application>Microsoft Office PowerPoint</Application>
  <PresentationFormat>화면 슬라이드 쇼(4:3)</PresentationFormat>
  <Paragraphs>60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</cp:revision>
  <dcterms:created xsi:type="dcterms:W3CDTF">2022-07-07T03:48:18Z</dcterms:created>
  <dcterms:modified xsi:type="dcterms:W3CDTF">2022-07-07T03:49:21Z</dcterms:modified>
</cp:coreProperties>
</file>