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C9D5-C6C9-19E0-E2C3-4DA24C32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30D61-D2C3-E79B-5817-389BE973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86C3-0C69-F7D8-7098-A992C48E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55979-FBBA-BE70-7A4A-FE1CA5B5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293B3-7DB0-0268-B605-DC1B5873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96A6-CF4E-725D-F3BF-94078D9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4AF90-4958-DF14-5BD8-C05A9F10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6ECA2-A0B7-39ED-5533-C65FE9AF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7274D-5C42-C6D2-6EAB-CB1613A0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8669F-F757-10D8-7227-1B2EC25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33660-1E0E-1D19-2BEE-C5135940D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F2B12-D20D-41FB-9CC9-A7F9E87C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3E7EC-4ACE-72BF-D409-7FCE83DF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CE418-ADEC-54EF-4EE4-6E67A028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15F9-D243-714C-EA37-F467200F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7ABD-D480-1CE5-02B8-34AA37F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8893D-944A-8464-A076-8F69509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ADB39-3F91-076D-80C5-B73CC2F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0D34B-AC22-7D2E-1730-96C7765B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A7D3D-478B-E927-FD45-9C8B764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EBE5-501A-C235-A8EC-C99E7AD4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437D8-5809-D6E9-E182-94856C33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1E5B0-0226-B187-669C-B84703AB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C678-296D-B708-FE37-E5CC6A44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E88BF-4037-C860-A578-9FE9BCF0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341DA-993B-8ED5-9989-8E86969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997E8-227D-FC1A-ABD8-0C793C5B6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804AB-EA4E-23AF-88A9-E851BA3A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76FBA-13BB-F4BF-EEA4-F207A0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0B4C6-D33F-325E-9A3C-58730EC5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FDA91-F2F8-A19E-CDF4-AD034E0E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06A-E13F-E364-47F7-F69BFDCF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0AE60-00A0-794A-712F-FF8347FA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D4F06-01A7-A519-9F72-7B96E4F7F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7872C-E4CC-479A-D058-CA54DF7B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0F7AA-9D82-7F80-E109-5990283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723EE-B40B-8DFA-B1C5-2A3B3A7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066532-0430-6D2E-2093-B8994B74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68FC1-4C8C-4426-928C-494C5AB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EED4-8780-4F7F-7B20-D81CB61A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204069-A90B-6BB2-4AA4-5487EE8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4D6FA-D8AF-2345-6BE6-41C6938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5183D-C151-A55A-AE8D-5A0863EB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C053E9-9FDF-A589-418B-4DA69FA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F936B-3E21-87E1-A7F0-0B7902E3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6E017-BC78-CEBD-649A-36DA047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1A8E-2626-4DE5-963C-DB1CDDFB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20E13-2383-ACF0-5048-81F1E6A6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2B9CF-3C5E-D689-DD2A-EB1E1D46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DC422-9FB8-4A27-E33E-972FE5F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4D8AE-E632-22B0-B746-A2023D8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00739-D035-AD17-3A02-23EC37B4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9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D1D1-27F4-9CAD-28C4-F9F77093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DBB5A-196D-80C8-BDFA-067F87071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F0153-651F-A0E5-0602-26D70EA0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AC831-63B7-1B97-4A50-52720436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EEF6-C3C7-6401-9E49-C614B8C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ED3B9-758C-4AE2-8B4C-B9BCA312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14D0C-A93C-1C6E-F95F-1BDFCDCA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39353-81E4-6FEC-8772-99BCAD65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8BE55-57AF-BFC9-26E7-A302A7E8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E500-F827-42AB-AED1-4A7BE7AE6D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859B8-1D73-77C5-6829-DC963236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C8AD5-E573-DDDD-DB6C-BEB4BEE8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E1525C8-7E54-D786-3215-DA91F3F6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47" y="1957387"/>
            <a:ext cx="4867275" cy="3133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297861-23F6-3801-E015-4A8CFD83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73" y="1903673"/>
            <a:ext cx="4661979" cy="3193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B09BC-A441-C3CB-0894-B600CCE1D880}"/>
              </a:ext>
            </a:extLst>
          </p:cNvPr>
          <p:cNvSpPr txBox="1"/>
          <p:nvPr/>
        </p:nvSpPr>
        <p:spPr>
          <a:xfrm>
            <a:off x="5619616" y="4466065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(x 0.01)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C6A89-8322-05FC-0336-C72A38D380AE}"/>
              </a:ext>
            </a:extLst>
          </p:cNvPr>
          <p:cNvSpPr txBox="1"/>
          <p:nvPr/>
        </p:nvSpPr>
        <p:spPr>
          <a:xfrm>
            <a:off x="10211865" y="4605765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(x 0.01)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00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F2C913-25F2-F7D9-A034-6253FD38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" y="1939172"/>
            <a:ext cx="5814332" cy="3356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AEA1BD-5202-3CDE-B774-A24C3DA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56" y="1900638"/>
            <a:ext cx="5865710" cy="34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E5CFE78-9DB6-9F06-A684-6B35E688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96387"/>
            <a:ext cx="3899984" cy="2304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C748E8-91C5-DEB3-EC83-19FB4E3D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67" y="2993143"/>
            <a:ext cx="4102508" cy="23551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D96915-FAD0-D82B-2CD4-0F715C6E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75" y="3003958"/>
            <a:ext cx="3962252" cy="22967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A31BCE-91C9-0C96-43AC-F44CA2A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148787"/>
            <a:ext cx="3899984" cy="23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1027">
            <a:extLst>
              <a:ext uri="{FF2B5EF4-FFF2-40B4-BE49-F238E27FC236}">
                <a16:creationId xmlns:a16="http://schemas.microsoft.com/office/drawing/2014/main" id="{508535D1-1851-D1BD-7C87-8FAE3AFD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4218" y="2396217"/>
            <a:ext cx="2000250" cy="1543050"/>
          </a:xfrm>
          <a:prstGeom prst="rect">
            <a:avLst/>
          </a:prstGeom>
        </p:spPr>
      </p:pic>
      <p:pic>
        <p:nvPicPr>
          <p:cNvPr id="3" name="shape1026">
            <a:extLst>
              <a:ext uri="{FF2B5EF4-FFF2-40B4-BE49-F238E27FC236}">
                <a16:creationId xmlns:a16="http://schemas.microsoft.com/office/drawing/2014/main" id="{103F7A3C-21C9-13A1-BBE1-2BC9941E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8094" y="2207952"/>
            <a:ext cx="2000251" cy="19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8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Hyeongu Kang</dc:creator>
  <cp:lastModifiedBy>Hyeongu Kang</cp:lastModifiedBy>
  <cp:revision>1</cp:revision>
  <dcterms:created xsi:type="dcterms:W3CDTF">2022-12-13T13:31:29Z</dcterms:created>
  <dcterms:modified xsi:type="dcterms:W3CDTF">2022-12-13T13:31:29Z</dcterms:modified>
</cp:coreProperties>
</file>