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C9D5-C6C9-19E0-E2C3-4DA24C32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30D61-D2C3-E79B-5817-389BE973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86C3-0C69-F7D8-7098-A992C48E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55979-FBBA-BE70-7A4A-FE1CA5B5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293B3-7DB0-0268-B605-DC1B5873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96A6-CF4E-725D-F3BF-94078D9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4AF90-4958-DF14-5BD8-C05A9F10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6ECA2-A0B7-39ED-5533-C65FE9AF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7274D-5C42-C6D2-6EAB-CB1613A0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8669F-F757-10D8-7227-1B2EC25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33660-1E0E-1D19-2BEE-C5135940D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F2B12-D20D-41FB-9CC9-A7F9E87C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3E7EC-4ACE-72BF-D409-7FCE83DF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CE418-ADEC-54EF-4EE4-6E67A028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15F9-D243-714C-EA37-F467200F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7ABD-D480-1CE5-02B8-34AA37F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8893D-944A-8464-A076-8F69509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ADB39-3F91-076D-80C5-B73CC2F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0D34B-AC22-7D2E-1730-96C7765B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A7D3D-478B-E927-FD45-9C8B764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EBE5-501A-C235-A8EC-C99E7AD4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437D8-5809-D6E9-E182-94856C33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1E5B0-0226-B187-669C-B84703AB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DC678-296D-B708-FE37-E5CC6A44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E88BF-4037-C860-A578-9FE9BCF0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341DA-993B-8ED5-9989-8E86969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997E8-227D-FC1A-ABD8-0C793C5B6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804AB-EA4E-23AF-88A9-E851BA3A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76FBA-13BB-F4BF-EEA4-F207A0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0B4C6-D33F-325E-9A3C-58730EC5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FDA91-F2F8-A19E-CDF4-AD034E0E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06A-E13F-E364-47F7-F69BFDCF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0AE60-00A0-794A-712F-FF8347FA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D4F06-01A7-A519-9F72-7B96E4F7F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7872C-E4CC-479A-D058-CA54DF7B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0F7AA-9D82-7F80-E109-5990283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723EE-B40B-8DFA-B1C5-2A3B3A7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066532-0430-6D2E-2093-B8994B74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68FC1-4C8C-4426-928C-494C5AB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EED4-8780-4F7F-7B20-D81CB61A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204069-A90B-6BB2-4AA4-5487EE8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4D6FA-D8AF-2345-6BE6-41C6938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5183D-C151-A55A-AE8D-5A0863EB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C053E9-9FDF-A589-418B-4DA69FA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F936B-3E21-87E1-A7F0-0B7902E3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6E017-BC78-CEBD-649A-36DA047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1A8E-2626-4DE5-963C-DB1CDDFB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20E13-2383-ACF0-5048-81F1E6A6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2B9CF-3C5E-D689-DD2A-EB1E1D46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DC422-9FB8-4A27-E33E-972FE5F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4D8AE-E632-22B0-B746-A2023D8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00739-D035-AD17-3A02-23EC37B4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9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D1D1-27F4-9CAD-28C4-F9F77093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DBB5A-196D-80C8-BDFA-067F87071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F0153-651F-A0E5-0602-26D70EA0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AC831-63B7-1B97-4A50-52720436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EEF6-C3C7-6401-9E49-C614B8C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ED3B9-758C-4AE2-8B4C-B9BCA312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14D0C-A93C-1C6E-F95F-1BDFCDCA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39353-81E4-6FEC-8772-99BCAD65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8BE55-57AF-BFC9-26E7-A302A7E8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E500-F827-42AB-AED1-4A7BE7AE6D9B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859B8-1D73-77C5-6829-DC963236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C8AD5-E573-DDDD-DB6C-BEB4BEE8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FAC8-23A8-4CBE-98C5-DB1DEC518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1E0887-0F5E-4361-B052-73B7F32D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326"/>
            <a:ext cx="6227026" cy="3976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28E26-D553-4C60-84EB-7A0D68F7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32" y="1770665"/>
            <a:ext cx="5710796" cy="39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D1AE97-D8FF-4DC8-9248-B689C3E3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563"/>
            <a:ext cx="5859236" cy="32261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25181D-1978-4734-8594-616D4250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6" y="1948509"/>
            <a:ext cx="5814303" cy="31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329B78-DF52-409F-93C4-74C6CFB0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74"/>
            <a:ext cx="5368499" cy="30401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5E1C4-6927-4A0E-B9EE-8E7327C0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25" y="3707408"/>
            <a:ext cx="5552753" cy="2931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AE75E7-1AB7-47F4-9C74-32FD8745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7408"/>
            <a:ext cx="5393625" cy="29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1027">
            <a:extLst>
              <a:ext uri="{FF2B5EF4-FFF2-40B4-BE49-F238E27FC236}">
                <a16:creationId xmlns:a16="http://schemas.microsoft.com/office/drawing/2014/main" id="{508535D1-1851-D1BD-7C87-8FAE3AFD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4218" y="2396217"/>
            <a:ext cx="2000250" cy="1543050"/>
          </a:xfrm>
          <a:prstGeom prst="rect">
            <a:avLst/>
          </a:prstGeom>
        </p:spPr>
      </p:pic>
      <p:pic>
        <p:nvPicPr>
          <p:cNvPr id="3" name="shape1026">
            <a:extLst>
              <a:ext uri="{FF2B5EF4-FFF2-40B4-BE49-F238E27FC236}">
                <a16:creationId xmlns:a16="http://schemas.microsoft.com/office/drawing/2014/main" id="{103F7A3C-21C9-13A1-BBE1-2BC9941E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8094" y="2207952"/>
            <a:ext cx="2000251" cy="19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8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Hyeongu Kang</dc:creator>
  <cp:lastModifiedBy>Administrator</cp:lastModifiedBy>
  <cp:revision>5</cp:revision>
  <dcterms:created xsi:type="dcterms:W3CDTF">2022-12-13T13:31:29Z</dcterms:created>
  <dcterms:modified xsi:type="dcterms:W3CDTF">2022-12-14T05:26:28Z</dcterms:modified>
</cp:coreProperties>
</file>