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 con texto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 con texto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 con texto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7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4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6.png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Relationship Id="rId3" Type="http://schemas.openxmlformats.org/officeDocument/2006/relationships/image" Target="../media/image5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jpg"/><Relationship Id="rId3" Type="http://schemas.openxmlformats.org/officeDocument/2006/relationships/image" Target="../media/image6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a de item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281950" y="1212658"/>
            <a:ext cx="453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2" type="ctrTitle"/>
          </p:nvPr>
        </p:nvSpPr>
        <p:spPr>
          <a:xfrm>
            <a:off x="1464525" y="3710425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3" type="ctrTitle"/>
          </p:nvPr>
        </p:nvSpPr>
        <p:spPr>
          <a:xfrm>
            <a:off x="1464525" y="2644950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4" type="ctrTitle"/>
          </p:nvPr>
        </p:nvSpPr>
        <p:spPr>
          <a:xfrm>
            <a:off x="5853550" y="3710425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5" type="ctrTitle"/>
          </p:nvPr>
        </p:nvSpPr>
        <p:spPr>
          <a:xfrm>
            <a:off x="5853550" y="2644950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adros de comparación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0550" y="4087325"/>
            <a:ext cx="903500" cy="6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158" y="762124"/>
            <a:ext cx="2599784" cy="18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75" y="1355975"/>
            <a:ext cx="3890300" cy="3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400" y="1355988"/>
            <a:ext cx="3890300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Shape 69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Shape 70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987750" y="1911710"/>
            <a:ext cx="28737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200"/>
              <a:buFont typeface="Montserrat"/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Shape 72"/>
          <p:cNvSpPr txBox="1"/>
          <p:nvPr>
            <p:ph idx="4" type="subTitle"/>
          </p:nvPr>
        </p:nvSpPr>
        <p:spPr>
          <a:xfrm>
            <a:off x="997500" y="2300410"/>
            <a:ext cx="28737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490" y="3287029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490" y="2997197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490" y="3576860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950" y="3287029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3950" y="2997197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3950" y="3576860"/>
            <a:ext cx="136475" cy="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5" type="subTitle"/>
          </p:nvPr>
        </p:nvSpPr>
        <p:spPr>
          <a:xfrm>
            <a:off x="5254825" y="1911710"/>
            <a:ext cx="28737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200"/>
              <a:buFont typeface="Montserrat"/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Shape 80"/>
          <p:cNvSpPr txBox="1"/>
          <p:nvPr>
            <p:ph idx="6" type="subTitle"/>
          </p:nvPr>
        </p:nvSpPr>
        <p:spPr>
          <a:xfrm>
            <a:off x="5254825" y="2300410"/>
            <a:ext cx="28548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7" type="subTitle"/>
          </p:nvPr>
        </p:nvSpPr>
        <p:spPr>
          <a:xfrm>
            <a:off x="1211175" y="2962085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8" type="subTitle"/>
          </p:nvPr>
        </p:nvSpPr>
        <p:spPr>
          <a:xfrm>
            <a:off x="1211175" y="3251910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9" type="subTitle"/>
          </p:nvPr>
        </p:nvSpPr>
        <p:spPr>
          <a:xfrm>
            <a:off x="1211175" y="3541735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3" type="subTitle"/>
          </p:nvPr>
        </p:nvSpPr>
        <p:spPr>
          <a:xfrm>
            <a:off x="5399390" y="2962085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4" type="subTitle"/>
          </p:nvPr>
        </p:nvSpPr>
        <p:spPr>
          <a:xfrm>
            <a:off x="5399390" y="3251910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5" type="subTitle"/>
          </p:nvPr>
        </p:nvSpPr>
        <p:spPr>
          <a:xfrm>
            <a:off x="5399390" y="3541735"/>
            <a:ext cx="2242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a destacar">
  <p:cSld name="CUSTOM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Shape 89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Shape 90"/>
          <p:cNvSpPr txBox="1"/>
          <p:nvPr>
            <p:ph idx="3" type="ctrTitle"/>
          </p:nvPr>
        </p:nvSpPr>
        <p:spPr>
          <a:xfrm>
            <a:off x="3766874" y="3619825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Shape 91"/>
          <p:cNvSpPr txBox="1"/>
          <p:nvPr>
            <p:ph idx="4" type="ctrTitle"/>
          </p:nvPr>
        </p:nvSpPr>
        <p:spPr>
          <a:xfrm>
            <a:off x="6857949" y="3619825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5" type="ctrTitle"/>
          </p:nvPr>
        </p:nvSpPr>
        <p:spPr>
          <a:xfrm>
            <a:off x="926649" y="3619825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oques de texto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94025" y="1443095"/>
            <a:ext cx="2719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Shape 98"/>
          <p:cNvSpPr txBox="1"/>
          <p:nvPr>
            <p:ph idx="3" type="subTitle"/>
          </p:nvPr>
        </p:nvSpPr>
        <p:spPr>
          <a:xfrm>
            <a:off x="494025" y="1623865"/>
            <a:ext cx="2719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0" name="Shape 1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38400"/>
            <a:ext cx="640800" cy="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07738" y="474137"/>
            <a:ext cx="1322250" cy="9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30" y="4841399"/>
            <a:ext cx="1170965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668" y="621974"/>
            <a:ext cx="1170965" cy="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5" type="subTitle"/>
          </p:nvPr>
        </p:nvSpPr>
        <p:spPr>
          <a:xfrm>
            <a:off x="3227040" y="1443095"/>
            <a:ext cx="2719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6" type="subTitle"/>
          </p:nvPr>
        </p:nvSpPr>
        <p:spPr>
          <a:xfrm>
            <a:off x="3227040" y="1623865"/>
            <a:ext cx="2719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7" type="subTitle"/>
          </p:nvPr>
        </p:nvSpPr>
        <p:spPr>
          <a:xfrm>
            <a:off x="5960055" y="1443095"/>
            <a:ext cx="2719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8" type="subTitle"/>
          </p:nvPr>
        </p:nvSpPr>
        <p:spPr>
          <a:xfrm>
            <a:off x="5960055" y="1623865"/>
            <a:ext cx="2719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oques de texto 1">
  <p:cSld name="CUSTOM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Shape 111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Shape 112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13" name="Shape 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38400"/>
            <a:ext cx="640800" cy="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07738" y="474137"/>
            <a:ext cx="1322250" cy="9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30" y="4841399"/>
            <a:ext cx="1170965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668" y="621974"/>
            <a:ext cx="1170965" cy="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subTitle"/>
          </p:nvPr>
        </p:nvSpPr>
        <p:spPr>
          <a:xfrm>
            <a:off x="5960055" y="1443095"/>
            <a:ext cx="2719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subTitle"/>
          </p:nvPr>
        </p:nvSpPr>
        <p:spPr>
          <a:xfrm>
            <a:off x="5960055" y="1623865"/>
            <a:ext cx="2719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294425" y="2952450"/>
            <a:ext cx="1593900" cy="1222800"/>
          </a:xfrm>
          <a:prstGeom prst="rect">
            <a:avLst/>
          </a:prstGeom>
          <a:solidFill>
            <a:srgbClr val="1D26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con descripción 1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Shape 122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51600"/>
            <a:ext cx="2595231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10800" y="0"/>
            <a:ext cx="933200" cy="1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3" type="ctrTitle"/>
          </p:nvPr>
        </p:nvSpPr>
        <p:spPr>
          <a:xfrm>
            <a:off x="527125" y="2629245"/>
            <a:ext cx="19809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94525" y="2939800"/>
            <a:ext cx="22461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Shape 127"/>
          <p:cNvSpPr txBox="1"/>
          <p:nvPr>
            <p:ph idx="4" type="ctrTitle"/>
          </p:nvPr>
        </p:nvSpPr>
        <p:spPr>
          <a:xfrm>
            <a:off x="3422875" y="2629245"/>
            <a:ext cx="19809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" name="Shape 128"/>
          <p:cNvSpPr txBox="1"/>
          <p:nvPr>
            <p:ph idx="5" type="subTitle"/>
          </p:nvPr>
        </p:nvSpPr>
        <p:spPr>
          <a:xfrm>
            <a:off x="3290275" y="2939800"/>
            <a:ext cx="22461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Shape 129"/>
          <p:cNvSpPr txBox="1"/>
          <p:nvPr>
            <p:ph idx="6" type="ctrTitle"/>
          </p:nvPr>
        </p:nvSpPr>
        <p:spPr>
          <a:xfrm>
            <a:off x="6514000" y="2629245"/>
            <a:ext cx="19809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91C8"/>
              </a:buClr>
              <a:buSzPts val="1400"/>
              <a:buFont typeface="Montserrat"/>
              <a:buNone/>
              <a:defRPr b="1" sz="14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Shape 130"/>
          <p:cNvSpPr txBox="1"/>
          <p:nvPr>
            <p:ph idx="7" type="subTitle"/>
          </p:nvPr>
        </p:nvSpPr>
        <p:spPr>
          <a:xfrm>
            <a:off x="6381400" y="2939800"/>
            <a:ext cx="22461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+ icono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Shape 134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Shape 135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19175" y="814400"/>
            <a:ext cx="1558349" cy="11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68" y="4262100"/>
            <a:ext cx="1226385" cy="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3825" y="1467675"/>
            <a:ext cx="5951425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" type="subTitle"/>
          </p:nvPr>
        </p:nvSpPr>
        <p:spPr>
          <a:xfrm>
            <a:off x="6405800" y="2737500"/>
            <a:ext cx="1661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4" type="subTitle"/>
          </p:nvPr>
        </p:nvSpPr>
        <p:spPr>
          <a:xfrm>
            <a:off x="6405800" y="3070673"/>
            <a:ext cx="16614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+ icono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Shape 145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9175" y="814400"/>
            <a:ext cx="1558349" cy="11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68" y="4262100"/>
            <a:ext cx="1226385" cy="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3825" y="1467675"/>
            <a:ext cx="5951425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subTitle"/>
          </p:nvPr>
        </p:nvSpPr>
        <p:spPr>
          <a:xfrm>
            <a:off x="6405800" y="2737500"/>
            <a:ext cx="1661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subTitle"/>
          </p:nvPr>
        </p:nvSpPr>
        <p:spPr>
          <a:xfrm>
            <a:off x="6405800" y="3070673"/>
            <a:ext cx="16614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Shape 152"/>
          <p:cNvSpPr txBox="1"/>
          <p:nvPr>
            <p:ph idx="5"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Shape 153"/>
          <p:cNvSpPr txBox="1"/>
          <p:nvPr>
            <p:ph idx="6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ontserrat"/>
              <a:buNone/>
              <a:defRPr b="1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Shape 154"/>
          <p:cNvSpPr txBox="1"/>
          <p:nvPr>
            <p:ph idx="7" type="subTitle"/>
          </p:nvPr>
        </p:nvSpPr>
        <p:spPr>
          <a:xfrm>
            <a:off x="6405800" y="2737500"/>
            <a:ext cx="1661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1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8" type="subTitle"/>
          </p:nvPr>
        </p:nvSpPr>
        <p:spPr>
          <a:xfrm>
            <a:off x="6405800" y="3070673"/>
            <a:ext cx="16614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Light"/>
              <a:buNone/>
              <a:defRPr sz="1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áfico + texto">
  <p:cSld name="CUSTOM_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2">
            <a:alphaModFix/>
          </a:blip>
          <a:srcRect b="0" l="0" r="33532" t="0"/>
          <a:stretch/>
        </p:blipFill>
        <p:spPr>
          <a:xfrm>
            <a:off x="7535625" y="700150"/>
            <a:ext cx="1612800" cy="1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96900" y="1329750"/>
            <a:ext cx="5951425" cy="36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220751"/>
            <a:ext cx="838625" cy="9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Shape 162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Shape 163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484765" y="1519295"/>
            <a:ext cx="27195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"/>
              <a:buNone/>
              <a:defRPr b="1"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4" type="subTitle"/>
          </p:nvPr>
        </p:nvSpPr>
        <p:spPr>
          <a:xfrm>
            <a:off x="484765" y="1700065"/>
            <a:ext cx="27195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000"/>
              <a:buFont typeface="Montserrat Light"/>
              <a:buNone/>
              <a:defRPr sz="10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 Light"/>
              <a:buNone/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con descripción 2">
  <p:cSld name="CUSTOM_7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51600"/>
            <a:ext cx="2595231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638" y="2100025"/>
            <a:ext cx="1835824" cy="13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Shape 170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4605275" y="1179215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100"/>
              <a:buFont typeface="Montserrat"/>
              <a:buNone/>
              <a:defRPr b="1" sz="11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Shape 173"/>
          <p:cNvSpPr txBox="1"/>
          <p:nvPr>
            <p:ph idx="3" type="subTitle"/>
          </p:nvPr>
        </p:nvSpPr>
        <p:spPr>
          <a:xfrm>
            <a:off x="4605275" y="1415518"/>
            <a:ext cx="37218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4" type="subTitle"/>
          </p:nvPr>
        </p:nvSpPr>
        <p:spPr>
          <a:xfrm>
            <a:off x="1551100" y="2394990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100"/>
              <a:buFont typeface="Montserrat"/>
              <a:buNone/>
              <a:defRPr b="1" sz="11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Shape 175"/>
          <p:cNvSpPr txBox="1"/>
          <p:nvPr>
            <p:ph idx="5" type="subTitle"/>
          </p:nvPr>
        </p:nvSpPr>
        <p:spPr>
          <a:xfrm>
            <a:off x="1551100" y="2631293"/>
            <a:ext cx="37218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6" type="subTitle"/>
          </p:nvPr>
        </p:nvSpPr>
        <p:spPr>
          <a:xfrm>
            <a:off x="4793216" y="3790540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100"/>
              <a:buFont typeface="Montserrat"/>
              <a:buNone/>
              <a:defRPr b="1" sz="11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Shape 177"/>
          <p:cNvSpPr txBox="1"/>
          <p:nvPr>
            <p:ph idx="7" type="subTitle"/>
          </p:nvPr>
        </p:nvSpPr>
        <p:spPr>
          <a:xfrm>
            <a:off x="4793216" y="4026843"/>
            <a:ext cx="37218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os destacados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Shape 18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Shape 182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Shape 183"/>
          <p:cNvSpPr txBox="1"/>
          <p:nvPr>
            <p:ph idx="4" type="ctrTitle"/>
          </p:nvPr>
        </p:nvSpPr>
        <p:spPr>
          <a:xfrm>
            <a:off x="926699" y="2470013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Shape 184"/>
          <p:cNvSpPr txBox="1"/>
          <p:nvPr>
            <p:ph idx="5" type="ctrTitle"/>
          </p:nvPr>
        </p:nvSpPr>
        <p:spPr>
          <a:xfrm>
            <a:off x="3880224" y="2470013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Shape 185"/>
          <p:cNvSpPr txBox="1"/>
          <p:nvPr>
            <p:ph idx="6" type="ctrTitle"/>
          </p:nvPr>
        </p:nvSpPr>
        <p:spPr>
          <a:xfrm>
            <a:off x="7180774" y="2470013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Shape 186"/>
          <p:cNvSpPr txBox="1"/>
          <p:nvPr>
            <p:ph idx="7" type="ctrTitle"/>
          </p:nvPr>
        </p:nvSpPr>
        <p:spPr>
          <a:xfrm>
            <a:off x="926699" y="4233838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Shape 187"/>
          <p:cNvSpPr txBox="1"/>
          <p:nvPr>
            <p:ph idx="8" type="ctrTitle"/>
          </p:nvPr>
        </p:nvSpPr>
        <p:spPr>
          <a:xfrm>
            <a:off x="3880224" y="4233838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" name="Shape 188"/>
          <p:cNvSpPr txBox="1"/>
          <p:nvPr>
            <p:ph idx="9" type="ctrTitle"/>
          </p:nvPr>
        </p:nvSpPr>
        <p:spPr>
          <a:xfrm>
            <a:off x="7180774" y="4233838"/>
            <a:ext cx="12930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400"/>
              <a:buFont typeface="Montserrat"/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a 1.a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475" y="613500"/>
            <a:ext cx="3196700" cy="450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"/>
              <a:buNone/>
              <a:defRPr b="1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Shape 20"/>
          <p:cNvSpPr txBox="1"/>
          <p:nvPr>
            <p:ph idx="2" type="ctrTitle"/>
          </p:nvPr>
        </p:nvSpPr>
        <p:spPr>
          <a:xfrm>
            <a:off x="453950" y="667325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Montserrat"/>
              <a:buNone/>
              <a:defRPr b="1" sz="3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60975" y="2311000"/>
            <a:ext cx="2237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áfico">
  <p:cSld name="CUSTOM_9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5448" y="4249150"/>
            <a:ext cx="420354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5341">
            <a:off x="7117450" y="1356025"/>
            <a:ext cx="879749" cy="6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50" y="1355975"/>
            <a:ext cx="6382400" cy="38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Shape 194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Shape 195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Shape 196"/>
          <p:cNvSpPr txBox="1"/>
          <p:nvPr>
            <p:ph idx="3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 numérico">
  <p:cSld name="CUSTOM_10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3009" y="1906649"/>
            <a:ext cx="2411633" cy="20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00" y="1231700"/>
            <a:ext cx="3199351" cy="27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75" y="2701250"/>
            <a:ext cx="251150" cy="4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Shape 202"/>
          <p:cNvSpPr txBox="1"/>
          <p:nvPr>
            <p:ph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3" name="Shape 203"/>
          <p:cNvSpPr txBox="1"/>
          <p:nvPr/>
        </p:nvSpPr>
        <p:spPr>
          <a:xfrm>
            <a:off x="1819175" y="2208750"/>
            <a:ext cx="1430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04" name="Shape 204"/>
          <p:cNvSpPr txBox="1"/>
          <p:nvPr>
            <p:ph hasCustomPrompt="1" idx="2" type="title"/>
          </p:nvPr>
        </p:nvSpPr>
        <p:spPr>
          <a:xfrm>
            <a:off x="1559525" y="2123470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Shape 205"/>
          <p:cNvSpPr txBox="1"/>
          <p:nvPr>
            <p:ph hasCustomPrompt="1" idx="3" type="title"/>
          </p:nvPr>
        </p:nvSpPr>
        <p:spPr>
          <a:xfrm>
            <a:off x="5750642" y="2423800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4400172"/>
            <a:ext cx="675550" cy="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4" type="ctrTitle"/>
          </p:nvPr>
        </p:nvSpPr>
        <p:spPr>
          <a:xfrm>
            <a:off x="464100" y="633225"/>
            <a:ext cx="7668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b="1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érico a destacar 1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646" y="2593350"/>
            <a:ext cx="1170959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075" y="811625"/>
            <a:ext cx="3637851" cy="3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2514" y="3238575"/>
            <a:ext cx="2050072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3802" y="3015125"/>
            <a:ext cx="1612800" cy="41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0599"/>
            <a:ext cx="938747" cy="1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hasCustomPrompt="1" type="title"/>
          </p:nvPr>
        </p:nvSpPr>
        <p:spPr>
          <a:xfrm>
            <a:off x="3597150" y="1930308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7" name="Shape 217"/>
          <p:cNvSpPr txBox="1"/>
          <p:nvPr>
            <p:ph idx="3" type="ctrTitle"/>
          </p:nvPr>
        </p:nvSpPr>
        <p:spPr>
          <a:xfrm>
            <a:off x="464100" y="633225"/>
            <a:ext cx="7668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b="1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Shape 218"/>
          <p:cNvSpPr txBox="1"/>
          <p:nvPr>
            <p:ph idx="4" type="ctrTitle"/>
          </p:nvPr>
        </p:nvSpPr>
        <p:spPr>
          <a:xfrm>
            <a:off x="3082650" y="4275950"/>
            <a:ext cx="297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2400"/>
              <a:buFont typeface="Montserrat"/>
              <a:buNone/>
              <a:defRPr b="1" sz="24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érico a destacar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075" y="811625"/>
            <a:ext cx="3637851" cy="31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hasCustomPrompt="1" type="title"/>
          </p:nvPr>
        </p:nvSpPr>
        <p:spPr>
          <a:xfrm>
            <a:off x="3597150" y="1930308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Shape 223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"/>
              <a:buNone/>
              <a:defRPr b="1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Shape 224"/>
          <p:cNvSpPr txBox="1"/>
          <p:nvPr>
            <p:ph idx="3" type="ctrTitle"/>
          </p:nvPr>
        </p:nvSpPr>
        <p:spPr>
          <a:xfrm>
            <a:off x="464100" y="633225"/>
            <a:ext cx="7668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Font typeface="Montserrat"/>
              <a:buNone/>
              <a:defRPr b="1" sz="3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5" name="Shape 225"/>
          <p:cNvSpPr txBox="1"/>
          <p:nvPr>
            <p:ph idx="4" type="ctrTitle"/>
          </p:nvPr>
        </p:nvSpPr>
        <p:spPr>
          <a:xfrm>
            <a:off x="3082650" y="4275950"/>
            <a:ext cx="297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 2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787100" y="1722300"/>
            <a:ext cx="55698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índice 1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subTitle"/>
          </p:nvPr>
        </p:nvSpPr>
        <p:spPr>
          <a:xfrm>
            <a:off x="6098950" y="840450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2" type="subTitle"/>
          </p:nvPr>
        </p:nvSpPr>
        <p:spPr>
          <a:xfrm>
            <a:off x="6089650" y="1670350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3" type="subTitle"/>
          </p:nvPr>
        </p:nvSpPr>
        <p:spPr>
          <a:xfrm>
            <a:off x="6098950" y="24835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4" type="subTitle"/>
          </p:nvPr>
        </p:nvSpPr>
        <p:spPr>
          <a:xfrm>
            <a:off x="6089650" y="33134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5" type="subTitle"/>
          </p:nvPr>
        </p:nvSpPr>
        <p:spPr>
          <a:xfrm>
            <a:off x="6098950" y="41433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1372000" y="2212900"/>
            <a:ext cx="29727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>
            <p:ph idx="6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Índice 2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372000" y="2212900"/>
            <a:ext cx="29727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6098950" y="840450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2" type="subTitle"/>
          </p:nvPr>
        </p:nvSpPr>
        <p:spPr>
          <a:xfrm>
            <a:off x="6089650" y="1670350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3" type="subTitle"/>
          </p:nvPr>
        </p:nvSpPr>
        <p:spPr>
          <a:xfrm>
            <a:off x="6098950" y="24835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4" type="subTitle"/>
          </p:nvPr>
        </p:nvSpPr>
        <p:spPr>
          <a:xfrm>
            <a:off x="6089650" y="33134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5" type="subTitle"/>
          </p:nvPr>
        </p:nvSpPr>
        <p:spPr>
          <a:xfrm>
            <a:off x="6098950" y="4143375"/>
            <a:ext cx="25995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A4CC3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A4CC39"/>
                </a:solidFill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Shape 245"/>
          <p:cNvSpPr txBox="1"/>
          <p:nvPr>
            <p:ph idx="6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Montserrat"/>
              <a:buNone/>
              <a:defRPr b="1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para ilustración / iconos">
  <p:cSld name="CUSTOM_2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Shape 248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9" name="Shape 249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úmeros a destacar">
  <p:cSld name="CUSTOM_27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67625"/>
            <a:ext cx="2389122" cy="3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7" y="2469275"/>
            <a:ext cx="449736" cy="8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4" name="Shape 254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Shape 256"/>
          <p:cNvSpPr txBox="1"/>
          <p:nvPr>
            <p:ph hasCustomPrompt="1" idx="3" type="title"/>
          </p:nvPr>
        </p:nvSpPr>
        <p:spPr>
          <a:xfrm>
            <a:off x="3362217" y="2426866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4000"/>
              <a:buFont typeface="Montserrat"/>
              <a:buNone/>
              <a:defRPr b="1" sz="40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Shape 257"/>
          <p:cNvSpPr txBox="1"/>
          <p:nvPr>
            <p:ph hasCustomPrompt="1" idx="4" type="title"/>
          </p:nvPr>
        </p:nvSpPr>
        <p:spPr>
          <a:xfrm>
            <a:off x="6529517" y="2426866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4000"/>
              <a:buFont typeface="Montserrat"/>
              <a:buNone/>
              <a:defRPr b="1" sz="40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Shape 258"/>
          <p:cNvSpPr txBox="1"/>
          <p:nvPr>
            <p:ph hasCustomPrompt="1" idx="5" type="title"/>
          </p:nvPr>
        </p:nvSpPr>
        <p:spPr>
          <a:xfrm>
            <a:off x="598217" y="2426866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4000"/>
              <a:buFont typeface="Montserrat"/>
              <a:buNone/>
              <a:defRPr b="1" sz="40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983150" y="3369800"/>
            <a:ext cx="11799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6" type="subTitle"/>
          </p:nvPr>
        </p:nvSpPr>
        <p:spPr>
          <a:xfrm>
            <a:off x="3823425" y="3369800"/>
            <a:ext cx="11799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7" type="subTitle"/>
          </p:nvPr>
        </p:nvSpPr>
        <p:spPr>
          <a:xfrm>
            <a:off x="6914500" y="3369800"/>
            <a:ext cx="11799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secundario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1083300" y="3093650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a 1.b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453950" y="667325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b="1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Shape 25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560975" y="2311000"/>
            <a:ext cx="2237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sos">
  <p:cSld name="CUSTOM_28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2">
            <a:alphaModFix/>
          </a:blip>
          <a:srcRect b="21377" l="0" r="30719" t="0"/>
          <a:stretch/>
        </p:blipFill>
        <p:spPr>
          <a:xfrm rot="-5400000">
            <a:off x="7848925" y="-91025"/>
            <a:ext cx="1204050" cy="13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 rot="10800000">
            <a:off x="6460200" y="4612375"/>
            <a:ext cx="2683800" cy="531600"/>
          </a:xfrm>
          <a:prstGeom prst="rect">
            <a:avLst/>
          </a:prstGeom>
          <a:solidFill>
            <a:srgbClr val="009F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0" y="1469550"/>
            <a:ext cx="195501" cy="3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Shape 269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0" name="Shape 270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Shape 271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891275" y="1419640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Shape 273"/>
          <p:cNvSpPr txBox="1"/>
          <p:nvPr>
            <p:ph idx="4" type="subTitle"/>
          </p:nvPr>
        </p:nvSpPr>
        <p:spPr>
          <a:xfrm>
            <a:off x="891275" y="1607592"/>
            <a:ext cx="3462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74" name="Shape 274"/>
          <p:cNvSpPr txBox="1"/>
          <p:nvPr>
            <p:ph hasCustomPrompt="1" idx="5" type="title"/>
          </p:nvPr>
        </p:nvSpPr>
        <p:spPr>
          <a:xfrm>
            <a:off x="463475" y="1730066"/>
            <a:ext cx="11241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3000"/>
              <a:buFont typeface="Montserrat"/>
              <a:buNone/>
              <a:defRPr b="1" sz="3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Shape 275"/>
          <p:cNvSpPr txBox="1"/>
          <p:nvPr>
            <p:ph idx="6" type="subTitle"/>
          </p:nvPr>
        </p:nvSpPr>
        <p:spPr>
          <a:xfrm>
            <a:off x="902675" y="2631527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7" type="subTitle"/>
          </p:nvPr>
        </p:nvSpPr>
        <p:spPr>
          <a:xfrm>
            <a:off x="902675" y="2819480"/>
            <a:ext cx="3462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77" name="Shape 277"/>
          <p:cNvSpPr txBox="1"/>
          <p:nvPr>
            <p:ph hasCustomPrompt="1" idx="8" type="title"/>
          </p:nvPr>
        </p:nvSpPr>
        <p:spPr>
          <a:xfrm>
            <a:off x="474875" y="2941954"/>
            <a:ext cx="11241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3000"/>
              <a:buFont typeface="Montserrat"/>
              <a:buNone/>
              <a:defRPr b="1" sz="3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Shape 278"/>
          <p:cNvSpPr txBox="1"/>
          <p:nvPr>
            <p:ph idx="9" type="subTitle"/>
          </p:nvPr>
        </p:nvSpPr>
        <p:spPr>
          <a:xfrm>
            <a:off x="891275" y="3873111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Shape 279"/>
          <p:cNvSpPr txBox="1"/>
          <p:nvPr>
            <p:ph idx="13" type="subTitle"/>
          </p:nvPr>
        </p:nvSpPr>
        <p:spPr>
          <a:xfrm>
            <a:off x="891275" y="4061064"/>
            <a:ext cx="3462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80" name="Shape 280"/>
          <p:cNvSpPr txBox="1"/>
          <p:nvPr>
            <p:ph hasCustomPrompt="1" idx="14" type="title"/>
          </p:nvPr>
        </p:nvSpPr>
        <p:spPr>
          <a:xfrm>
            <a:off x="463475" y="4183538"/>
            <a:ext cx="11241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3000"/>
              <a:buFont typeface="Montserrat"/>
              <a:buNone/>
              <a:defRPr b="1" sz="3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Shape 281"/>
          <p:cNvSpPr txBox="1"/>
          <p:nvPr>
            <p:ph idx="15" type="subTitle"/>
          </p:nvPr>
        </p:nvSpPr>
        <p:spPr>
          <a:xfrm>
            <a:off x="5377025" y="1409885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Shape 282"/>
          <p:cNvSpPr txBox="1"/>
          <p:nvPr>
            <p:ph idx="16" type="subTitle"/>
          </p:nvPr>
        </p:nvSpPr>
        <p:spPr>
          <a:xfrm>
            <a:off x="5377025" y="1597838"/>
            <a:ext cx="3462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83" name="Shape 283"/>
          <p:cNvSpPr txBox="1"/>
          <p:nvPr>
            <p:ph hasCustomPrompt="1" idx="17" type="title"/>
          </p:nvPr>
        </p:nvSpPr>
        <p:spPr>
          <a:xfrm>
            <a:off x="4949225" y="1720312"/>
            <a:ext cx="11241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3000"/>
              <a:buFont typeface="Montserrat"/>
              <a:buNone/>
              <a:defRPr b="1" sz="3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Shape 284"/>
          <p:cNvSpPr txBox="1"/>
          <p:nvPr>
            <p:ph idx="18" type="subTitle"/>
          </p:nvPr>
        </p:nvSpPr>
        <p:spPr>
          <a:xfrm>
            <a:off x="5388425" y="2621773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Shape 285"/>
          <p:cNvSpPr txBox="1"/>
          <p:nvPr>
            <p:ph idx="19" type="subTitle"/>
          </p:nvPr>
        </p:nvSpPr>
        <p:spPr>
          <a:xfrm>
            <a:off x="5388425" y="2809725"/>
            <a:ext cx="3462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86" name="Shape 286"/>
          <p:cNvSpPr txBox="1"/>
          <p:nvPr>
            <p:ph hasCustomPrompt="1" idx="20" type="title"/>
          </p:nvPr>
        </p:nvSpPr>
        <p:spPr>
          <a:xfrm>
            <a:off x="4960625" y="2932199"/>
            <a:ext cx="1124100" cy="27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3000"/>
              <a:buFont typeface="Montserrat"/>
              <a:buNone/>
              <a:defRPr b="1" sz="3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7" name="Shape 287"/>
          <p:cNvSpPr/>
          <p:nvPr/>
        </p:nvSpPr>
        <p:spPr>
          <a:xfrm rot="10800000">
            <a:off x="6288300" y="4486375"/>
            <a:ext cx="2855700" cy="657600"/>
          </a:xfrm>
          <a:prstGeom prst="rect">
            <a:avLst/>
          </a:prstGeom>
          <a:noFill/>
          <a:ln cap="flat" cmpd="sng" w="19050">
            <a:solidFill>
              <a:srgbClr val="009F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967" y="4718894"/>
            <a:ext cx="392766" cy="2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so">
  <p:cSld name="CUSTOM_29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500" y="589526"/>
            <a:ext cx="837649" cy="7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902" y="1318117"/>
            <a:ext cx="311375" cy="59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941235" y="538650"/>
            <a:ext cx="1399630" cy="1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5" name="Shape 295"/>
          <p:cNvSpPr txBox="1"/>
          <p:nvPr>
            <p:ph hasCustomPrompt="1" idx="2" type="title"/>
          </p:nvPr>
        </p:nvSpPr>
        <p:spPr>
          <a:xfrm>
            <a:off x="709592" y="556916"/>
            <a:ext cx="1949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0"/>
              <a:buFont typeface="Montserrat"/>
              <a:buNone/>
              <a:defRPr b="1" sz="6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Shape 296"/>
          <p:cNvSpPr txBox="1"/>
          <p:nvPr>
            <p:ph idx="3" type="ctrTitle"/>
          </p:nvPr>
        </p:nvSpPr>
        <p:spPr>
          <a:xfrm>
            <a:off x="1314300" y="75156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4137598"/>
            <a:ext cx="914200" cy="1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idx="1" type="subTitle"/>
          </p:nvPr>
        </p:nvSpPr>
        <p:spPr>
          <a:xfrm>
            <a:off x="467850" y="2033150"/>
            <a:ext cx="29223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200"/>
              <a:buFont typeface="Montserrat"/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b="1"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4" type="ctrTitle"/>
          </p:nvPr>
        </p:nvSpPr>
        <p:spPr>
          <a:xfrm>
            <a:off x="437925" y="1470375"/>
            <a:ext cx="3852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800"/>
              <a:buFont typeface="Montserrat"/>
              <a:buNone/>
              <a:defRPr b="1" sz="18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Shape 300"/>
          <p:cNvSpPr txBox="1"/>
          <p:nvPr>
            <p:ph idx="5" type="subTitle"/>
          </p:nvPr>
        </p:nvSpPr>
        <p:spPr>
          <a:xfrm>
            <a:off x="471249" y="2236650"/>
            <a:ext cx="29223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1D263A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1D263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ínea de tiempo">
  <p:cSld name="CUSTOM_30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Shape 303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Shape 304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5" name="Shape 305"/>
          <p:cNvSpPr txBox="1"/>
          <p:nvPr>
            <p:ph idx="3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06" name="Shape 306"/>
          <p:cNvCxnSpPr/>
          <p:nvPr/>
        </p:nvCxnSpPr>
        <p:spPr>
          <a:xfrm>
            <a:off x="417750" y="2822100"/>
            <a:ext cx="8308500" cy="0"/>
          </a:xfrm>
          <a:prstGeom prst="straightConnector1">
            <a:avLst/>
          </a:prstGeom>
          <a:noFill/>
          <a:ln cap="flat" cmpd="sng" w="28575">
            <a:solidFill>
              <a:srgbClr val="009FD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1287303" y="2755214"/>
            <a:ext cx="129900" cy="129900"/>
          </a:xfrm>
          <a:prstGeom prst="ellipse">
            <a:avLst/>
          </a:prstGeom>
          <a:solidFill>
            <a:srgbClr val="95C6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402353" y="2755214"/>
            <a:ext cx="129900" cy="129900"/>
          </a:xfrm>
          <a:prstGeom prst="ellipse">
            <a:avLst/>
          </a:prstGeom>
          <a:solidFill>
            <a:srgbClr val="95C6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47178" y="2755214"/>
            <a:ext cx="129900" cy="129900"/>
          </a:xfrm>
          <a:prstGeom prst="ellipse">
            <a:avLst/>
          </a:prstGeom>
          <a:solidFill>
            <a:srgbClr val="95C6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703203" y="2755214"/>
            <a:ext cx="129900" cy="129900"/>
          </a:xfrm>
          <a:prstGeom prst="ellipse">
            <a:avLst/>
          </a:prstGeom>
          <a:solidFill>
            <a:srgbClr val="95C6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" type="subTitle"/>
          </p:nvPr>
        </p:nvSpPr>
        <p:spPr>
          <a:xfrm>
            <a:off x="376231" y="3003075"/>
            <a:ext cx="19632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"/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4" type="subTitle"/>
          </p:nvPr>
        </p:nvSpPr>
        <p:spPr>
          <a:xfrm>
            <a:off x="376225" y="3183850"/>
            <a:ext cx="1963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5" type="subTitle"/>
          </p:nvPr>
        </p:nvSpPr>
        <p:spPr>
          <a:xfrm>
            <a:off x="2485706" y="3003075"/>
            <a:ext cx="19632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"/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6" type="subTitle"/>
          </p:nvPr>
        </p:nvSpPr>
        <p:spPr>
          <a:xfrm>
            <a:off x="2485700" y="3183850"/>
            <a:ext cx="1963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7" type="subTitle"/>
          </p:nvPr>
        </p:nvSpPr>
        <p:spPr>
          <a:xfrm>
            <a:off x="4630531" y="3003075"/>
            <a:ext cx="19632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"/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8" type="subTitle"/>
          </p:nvPr>
        </p:nvSpPr>
        <p:spPr>
          <a:xfrm>
            <a:off x="4630525" y="3183850"/>
            <a:ext cx="1963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9" type="subTitle"/>
          </p:nvPr>
        </p:nvSpPr>
        <p:spPr>
          <a:xfrm>
            <a:off x="6781623" y="3003075"/>
            <a:ext cx="19632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"/>
              <a:buNone/>
              <a:defRPr b="1" sz="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3" type="subTitle"/>
          </p:nvPr>
        </p:nvSpPr>
        <p:spPr>
          <a:xfrm>
            <a:off x="6781617" y="3183850"/>
            <a:ext cx="19632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800"/>
              <a:buFont typeface="Montserrat Light"/>
              <a:buNone/>
              <a:defRPr sz="8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 Light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19" name="Shape 319"/>
          <p:cNvSpPr txBox="1"/>
          <p:nvPr>
            <p:ph idx="14" type="ctrTitle"/>
          </p:nvPr>
        </p:nvSpPr>
        <p:spPr>
          <a:xfrm>
            <a:off x="560875" y="2279050"/>
            <a:ext cx="1593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000"/>
              <a:buFont typeface="Montserrat"/>
              <a:buNone/>
              <a:defRPr b="1" sz="1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0" name="Shape 320"/>
          <p:cNvSpPr txBox="1"/>
          <p:nvPr>
            <p:ph idx="15" type="ctrTitle"/>
          </p:nvPr>
        </p:nvSpPr>
        <p:spPr>
          <a:xfrm>
            <a:off x="2670350" y="2279050"/>
            <a:ext cx="1593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000"/>
              <a:buFont typeface="Montserrat"/>
              <a:buNone/>
              <a:defRPr b="1" sz="1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1" name="Shape 321"/>
          <p:cNvSpPr txBox="1"/>
          <p:nvPr>
            <p:ph idx="16" type="ctrTitle"/>
          </p:nvPr>
        </p:nvSpPr>
        <p:spPr>
          <a:xfrm>
            <a:off x="4816958" y="2279050"/>
            <a:ext cx="1593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000"/>
              <a:buFont typeface="Montserrat"/>
              <a:buNone/>
              <a:defRPr b="1" sz="1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2" name="Shape 322"/>
          <p:cNvSpPr txBox="1"/>
          <p:nvPr>
            <p:ph idx="17" type="ctrTitle"/>
          </p:nvPr>
        </p:nvSpPr>
        <p:spPr>
          <a:xfrm>
            <a:off x="6982124" y="2279050"/>
            <a:ext cx="1593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000"/>
              <a:buFont typeface="Montserrat"/>
              <a:buNone/>
              <a:defRPr b="1" sz="10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 1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2274450" y="1898700"/>
            <a:ext cx="45951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b="1" sz="7200">
              <a:solidFill>
                <a:srgbClr val="1D26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mplate presentacione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626175" y="1286650"/>
            <a:ext cx="38937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Presentaciones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Lectura / 2018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26175" y="2511850"/>
            <a:ext cx="28770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favor</a:t>
            </a:r>
            <a:r>
              <a:rPr lang="en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seguir las instrucciones a continuación.</a:t>
            </a:r>
            <a:endParaRPr i="1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25" y="2301675"/>
            <a:ext cx="3275649" cy="5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rucciones">
  <p:cSld name="CUSTOM_3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7155575" y="4391625"/>
            <a:ext cx="0" cy="76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974025" y="3665375"/>
            <a:ext cx="5143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1266425" y="563900"/>
            <a:ext cx="6611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INSTRUCCIONES DE USO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266425" y="1640450"/>
            <a:ext cx="4921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Para empezar a editar</a:t>
            </a:r>
            <a:endParaRPr b="1" sz="2400">
              <a:solidFill>
                <a:srgbClr val="95C6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266425" y="2136025"/>
            <a:ext cx="3776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Vaya a “Archivo” y seleccione “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Crear una copia</a:t>
            </a:r>
            <a:r>
              <a:rPr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”, así se creará una copia en su Drive lista para que pueda editarla </a:t>
            </a:r>
            <a:endParaRPr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00" y="2678050"/>
            <a:ext cx="2443750" cy="175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Shape 336"/>
          <p:cNvCxnSpPr/>
          <p:nvPr/>
        </p:nvCxnSpPr>
        <p:spPr>
          <a:xfrm>
            <a:off x="969700" y="1927550"/>
            <a:ext cx="0" cy="175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7" name="Shape 337"/>
          <p:cNvCxnSpPr/>
          <p:nvPr/>
        </p:nvCxnSpPr>
        <p:spPr>
          <a:xfrm>
            <a:off x="965475" y="1927550"/>
            <a:ext cx="44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8" name="Shape 338"/>
          <p:cNvCxnSpPr/>
          <p:nvPr/>
        </p:nvCxnSpPr>
        <p:spPr>
          <a:xfrm>
            <a:off x="8321875" y="4007125"/>
            <a:ext cx="820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rucciones">
  <p:cSld name="CUSTOM_3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1266425" y="563900"/>
            <a:ext cx="6611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INSTRUCCIONES DE USO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1266425" y="1640450"/>
            <a:ext cx="2339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b="1" sz="1800">
              <a:solidFill>
                <a:srgbClr val="95C6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035375" y="2321450"/>
            <a:ext cx="997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#A5CD39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341925" y="1640450"/>
            <a:ext cx="2339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Tipografia</a:t>
            </a:r>
            <a:endParaRPr b="1" sz="1800">
              <a:solidFill>
                <a:srgbClr val="95C6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349950" y="2214650"/>
            <a:ext cx="529800" cy="529800"/>
          </a:xfrm>
          <a:prstGeom prst="rect">
            <a:avLst/>
          </a:prstGeom>
          <a:solidFill>
            <a:srgbClr val="A5CD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CD39"/>
              </a:solidFill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49950" y="3274250"/>
            <a:ext cx="529800" cy="529800"/>
          </a:xfrm>
          <a:prstGeom prst="rect">
            <a:avLst/>
          </a:prstGeom>
          <a:solidFill>
            <a:srgbClr val="00AD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349950" y="2744450"/>
            <a:ext cx="529800" cy="529800"/>
          </a:xfrm>
          <a:prstGeom prst="rect">
            <a:avLst/>
          </a:prstGeom>
          <a:solidFill>
            <a:srgbClr val="90AB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349950" y="3804050"/>
            <a:ext cx="529800" cy="529800"/>
          </a:xfrm>
          <a:prstGeom prst="rect">
            <a:avLst/>
          </a:prstGeom>
          <a:solidFill>
            <a:srgbClr val="0089C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2035375" y="3381050"/>
            <a:ext cx="997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#00ADEE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035375" y="2851250"/>
            <a:ext cx="997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#90AB32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035375" y="3910850"/>
            <a:ext cx="997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#0089C1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863450" y="2321450"/>
            <a:ext cx="116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Montserrat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863450" y="2765750"/>
            <a:ext cx="116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Montserrat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4863450" y="3210050"/>
            <a:ext cx="1168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Montserrat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354" name="Shape 354"/>
          <p:cNvCxnSpPr/>
          <p:nvPr/>
        </p:nvCxnSpPr>
        <p:spPr>
          <a:xfrm>
            <a:off x="6121750" y="2214650"/>
            <a:ext cx="0" cy="154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5" name="Shape 355"/>
          <p:cNvSpPr txBox="1"/>
          <p:nvPr/>
        </p:nvSpPr>
        <p:spPr>
          <a:xfrm>
            <a:off x="6452525" y="2605550"/>
            <a:ext cx="1664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Tamaño ideal: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Entre 10 y 14</a:t>
            </a:r>
            <a:endParaRPr sz="12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863450" y="4012525"/>
            <a:ext cx="2903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Respetar los anchos</a:t>
            </a:r>
            <a:r>
              <a:rPr lang="en" sz="1100">
                <a:solidFill>
                  <a:srgbClr val="CCCCC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los bloque de texto y si están los </a:t>
            </a:r>
            <a:r>
              <a:rPr lang="en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textos en mayúscula</a:t>
            </a:r>
            <a:r>
              <a:rPr lang="en" sz="1100">
                <a:solidFill>
                  <a:srgbClr val="CCCCC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100">
              <a:solidFill>
                <a:srgbClr val="CCCCC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principal">
  <p:cSld name="CUSTOM_3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subTitle"/>
          </p:nvPr>
        </p:nvSpPr>
        <p:spPr>
          <a:xfrm>
            <a:off x="3444075" y="1722825"/>
            <a:ext cx="33048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59" name="Shape 359"/>
          <p:cNvSpPr txBox="1"/>
          <p:nvPr>
            <p:ph idx="2" type="subTitle"/>
          </p:nvPr>
        </p:nvSpPr>
        <p:spPr>
          <a:xfrm>
            <a:off x="3444075" y="1934375"/>
            <a:ext cx="33048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3430925" y="2235325"/>
            <a:ext cx="3304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" typ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4" name="Shape 3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a 2.a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453950" y="667325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b="1" sz="3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Shape 30"/>
          <p:cNvSpPr txBox="1"/>
          <p:nvPr>
            <p:ph idx="2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39375" y="4238125"/>
            <a:ext cx="2237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_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a 2.b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"/>
              <a:buNone/>
              <a:defRPr b="1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Shape 35"/>
          <p:cNvSpPr txBox="1"/>
          <p:nvPr>
            <p:ph idx="2" type="ctrTitle"/>
          </p:nvPr>
        </p:nvSpPr>
        <p:spPr>
          <a:xfrm>
            <a:off x="453950" y="667325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Montserrat"/>
              <a:buNone/>
              <a:defRPr b="1" sz="3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239375" y="4238125"/>
            <a:ext cx="2237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para ilustracion / iconos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a de item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1464525" y="3710425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800"/>
              <a:buFont typeface="Montserrat"/>
              <a:buNone/>
              <a:defRPr b="1" sz="18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ctrTitle"/>
          </p:nvPr>
        </p:nvSpPr>
        <p:spPr>
          <a:xfrm>
            <a:off x="1464525" y="2644950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4CC39"/>
              </a:buClr>
              <a:buSzPts val="1800"/>
              <a:buFont typeface="Montserrat"/>
              <a:buNone/>
              <a:defRPr b="1" sz="1800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ctrTitle"/>
          </p:nvPr>
        </p:nvSpPr>
        <p:spPr>
          <a:xfrm>
            <a:off x="5853550" y="3710425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4CC39"/>
              </a:buClr>
              <a:buSzPts val="1800"/>
              <a:buFont typeface="Montserrat"/>
              <a:buNone/>
              <a:defRPr b="1" sz="1800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ctrTitle"/>
          </p:nvPr>
        </p:nvSpPr>
        <p:spPr>
          <a:xfrm>
            <a:off x="5853550" y="2644950"/>
            <a:ext cx="2400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FD7"/>
              </a:buClr>
              <a:buSzPts val="1800"/>
              <a:buFont typeface="Montserrat"/>
              <a:buNone/>
              <a:defRPr b="1" sz="18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5200"/>
              <a:buNone/>
              <a:defRPr sz="5200">
                <a:solidFill>
                  <a:srgbClr val="1D263A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5" type="ctrTitle"/>
          </p:nvPr>
        </p:nvSpPr>
        <p:spPr>
          <a:xfrm>
            <a:off x="2281950" y="1212658"/>
            <a:ext cx="453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secundario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type="ctrTitle"/>
          </p:nvPr>
        </p:nvSpPr>
        <p:spPr>
          <a:xfrm>
            <a:off x="1083300" y="3093650"/>
            <a:ext cx="6672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oques de texto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464100" y="63321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2400"/>
              <a:buFont typeface="Montserrat"/>
              <a:buNone/>
              <a:defRPr b="1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464100" y="1558465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b="1"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>
            <p:ph idx="2" type="ctrTitle"/>
          </p:nvPr>
        </p:nvSpPr>
        <p:spPr>
          <a:xfrm>
            <a:off x="464100" y="956525"/>
            <a:ext cx="4982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5C62C"/>
              </a:buClr>
              <a:buSzPts val="1400"/>
              <a:buFont typeface="Montserrat"/>
              <a:buNone/>
              <a:defRPr b="1" sz="14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Shape 54"/>
          <p:cNvSpPr txBox="1"/>
          <p:nvPr>
            <p:ph idx="3" type="subTitle"/>
          </p:nvPr>
        </p:nvSpPr>
        <p:spPr>
          <a:xfrm>
            <a:off x="464100" y="1947165"/>
            <a:ext cx="40260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subTitle"/>
          </p:nvPr>
        </p:nvSpPr>
        <p:spPr>
          <a:xfrm>
            <a:off x="4490050" y="1558465"/>
            <a:ext cx="2816400" cy="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"/>
              <a:buNone/>
              <a:defRPr b="1" sz="11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Shape 56"/>
          <p:cNvSpPr txBox="1"/>
          <p:nvPr>
            <p:ph idx="5" type="subTitle"/>
          </p:nvPr>
        </p:nvSpPr>
        <p:spPr>
          <a:xfrm>
            <a:off x="4490050" y="1947165"/>
            <a:ext cx="40260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1100"/>
              <a:buFont typeface="Montserrat Light"/>
              <a:buNone/>
              <a:defRPr sz="1100">
                <a:solidFill>
                  <a:srgbClr val="1D26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Light"/>
              <a:buNone/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4334999"/>
            <a:ext cx="734775" cy="8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48600" y="592600"/>
            <a:ext cx="1274700" cy="9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780" y="4708974"/>
            <a:ext cx="1170965" cy="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668" y="621974"/>
            <a:ext cx="1170965" cy="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6" type="ctrTitle"/>
          </p:nvPr>
        </p:nvSpPr>
        <p:spPr>
          <a:xfrm>
            <a:off x="484770" y="186495"/>
            <a:ext cx="1593900" cy="226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63A"/>
              </a:buClr>
              <a:buSzPts val="600"/>
              <a:buFont typeface="Montserrat"/>
              <a:buNone/>
              <a:defRPr b="1" sz="6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7.jpg"/><Relationship Id="rId4" Type="http://schemas.openxmlformats.org/officeDocument/2006/relationships/image" Target="../media/image62.png"/><Relationship Id="rId5" Type="http://schemas.openxmlformats.org/officeDocument/2006/relationships/image" Target="../media/image72.png"/><Relationship Id="rId6" Type="http://schemas.openxmlformats.org/officeDocument/2006/relationships/image" Target="../media/image58.png"/><Relationship Id="rId7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5.jp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54.png"/><Relationship Id="rId7" Type="http://schemas.openxmlformats.org/officeDocument/2006/relationships/image" Target="../media/image66.png"/><Relationship Id="rId8" Type="http://schemas.openxmlformats.org/officeDocument/2006/relationships/image" Target="../media/image7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5.jpg"/><Relationship Id="rId4" Type="http://schemas.openxmlformats.org/officeDocument/2006/relationships/image" Target="../media/image67.png"/><Relationship Id="rId5" Type="http://schemas.openxmlformats.org/officeDocument/2006/relationships/image" Target="../media/image61.png"/><Relationship Id="rId6" Type="http://schemas.openxmlformats.org/officeDocument/2006/relationships/image" Target="../media/image64.png"/><Relationship Id="rId7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5.jpg"/><Relationship Id="rId4" Type="http://schemas.openxmlformats.org/officeDocument/2006/relationships/hyperlink" Target="https://www.asp.net/signalr" TargetMode="External"/><Relationship Id="rId5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hyperlink" Target="https://twitter.com/wolox?lang=en" TargetMode="External"/><Relationship Id="rId5" Type="http://schemas.openxmlformats.org/officeDocument/2006/relationships/hyperlink" Target="https://www.linkedin.com/company-beta/2352512/" TargetMode="External"/><Relationship Id="rId6" Type="http://schemas.openxmlformats.org/officeDocument/2006/relationships/image" Target="../media/image74.png"/><Relationship Id="rId7" Type="http://schemas.openxmlformats.org/officeDocument/2006/relationships/hyperlink" Target="https://github.com/Wolox" TargetMode="External"/><Relationship Id="rId8" Type="http://schemas.openxmlformats.org/officeDocument/2006/relationships/image" Target="../media/image73.png"/><Relationship Id="rId11" Type="http://schemas.openxmlformats.org/officeDocument/2006/relationships/hyperlink" Target="https://www.facebook.com/woloxsoftware/" TargetMode="External"/><Relationship Id="rId10" Type="http://schemas.openxmlformats.org/officeDocument/2006/relationships/image" Target="../media/image77.png"/><Relationship Id="rId12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2511675" y="1572525"/>
            <a:ext cx="42591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.NET Core</a:t>
            </a:r>
            <a:b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Tecnologías .NET Open Source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463475" y="111200"/>
            <a:ext cx="1612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760450" y="1817025"/>
            <a:ext cx="41250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Gustavo H.</a:t>
            </a:r>
            <a:r>
              <a:rPr b="1" lang="en" sz="4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 Siciliano</a:t>
            </a:r>
            <a:endParaRPr b="1" sz="4400">
              <a:solidFill>
                <a:srgbClr val="1D26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1" sz="4400">
              <a:solidFill>
                <a:srgbClr val="1D26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1D26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997875" y="828775"/>
            <a:ext cx="29292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Shape 387"/>
          <p:cNvSpPr txBox="1"/>
          <p:nvPr/>
        </p:nvSpPr>
        <p:spPr>
          <a:xfrm>
            <a:off x="1747675" y="3739027"/>
            <a:ext cx="2929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rPr>
              <a:t>Developer &amp; TL</a:t>
            </a:r>
            <a:endParaRPr sz="1800">
              <a:solidFill>
                <a:srgbClr val="009FD7"/>
              </a:solidFill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747675" y="4110088"/>
            <a:ext cx="2929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CC39"/>
                </a:solidFill>
                <a:latin typeface="Montserrat"/>
                <a:ea typeface="Montserrat"/>
                <a:cs typeface="Montserrat"/>
                <a:sym typeface="Montserrat"/>
              </a:rPr>
              <a:t>WOLOX</a:t>
            </a:r>
            <a:endParaRPr sz="1800"/>
          </a:p>
        </p:txBody>
      </p:sp>
      <p:sp>
        <p:nvSpPr>
          <p:cNvPr id="389" name="Shape 389"/>
          <p:cNvSpPr txBox="1"/>
          <p:nvPr/>
        </p:nvSpPr>
        <p:spPr>
          <a:xfrm>
            <a:off x="1795150" y="4512625"/>
            <a:ext cx="6450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FD7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https://github.com/gussiciliano/netcore-lsl-utn-fra</a:t>
            </a:r>
            <a:endParaRPr sz="1800">
              <a:solidFill>
                <a:srgbClr val="009FD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1266425" y="862925"/>
            <a:ext cx="6611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433100" y="2554650"/>
            <a:ext cx="3112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El mundo .NET Core</a:t>
            </a:r>
            <a:endParaRPr b="1" sz="1800">
              <a:solidFill>
                <a:srgbClr val="95C6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433100" y="3643150"/>
            <a:ext cx="3112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1800">
              <a:solidFill>
                <a:srgbClr val="0691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5816650" y="2554650"/>
            <a:ext cx="3112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rPr>
              <a:t>Diferencias entre .NET Framework y .NET Core</a:t>
            </a:r>
            <a:endParaRPr b="1" sz="1800">
              <a:solidFill>
                <a:srgbClr val="0691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5816650" y="3643150"/>
            <a:ext cx="3112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Demo :)</a:t>
            </a:r>
            <a:endParaRPr b="1" sz="1800">
              <a:solidFill>
                <a:srgbClr val="95C62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00" y="3534906"/>
            <a:ext cx="809624" cy="58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625" y="2479800"/>
            <a:ext cx="681074" cy="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99" y="2479808"/>
            <a:ext cx="681074" cy="72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0775" y="3545275"/>
            <a:ext cx="681074" cy="7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33532" t="0"/>
          <a:stretch/>
        </p:blipFill>
        <p:spPr>
          <a:xfrm>
            <a:off x="7535625" y="700150"/>
            <a:ext cx="1612800" cy="1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463475" y="457375"/>
            <a:ext cx="4141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El mundo .NET Core</a:t>
            </a:r>
            <a:endParaRPr sz="24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63475" y="958338"/>
            <a:ext cx="496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Techs Microsoft Open Source</a:t>
            </a:r>
            <a:endParaRPr>
              <a:solidFill>
                <a:srgbClr val="95C6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96900" y="1329750"/>
            <a:ext cx="5951425" cy="36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486275" y="1329750"/>
            <a:ext cx="292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4CC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.NET Core es una implementación open-source multiplataforma de .NET.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Diseñada para controlar cargas de trabajo de servidor y en la nube a escala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Otros modelos que fueron construidos sobre .NET Core para poder extender sus funcionalidades: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ASP.NET Core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Aplicaciones de UWP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Xamarin.Forms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14" name="Shape 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4220751"/>
            <a:ext cx="838625" cy="9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9450" y="1602238"/>
            <a:ext cx="5106300" cy="28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9450" y="1602250"/>
            <a:ext cx="5106300" cy="2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463475" y="457375"/>
            <a:ext cx="4141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sz="24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63475" y="1034549"/>
            <a:ext cx="49671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¿Será una trampa? </a:t>
            </a:r>
            <a:r>
              <a:rPr b="1" lang="en">
                <a:solidFill>
                  <a:srgbClr val="0691C8"/>
                </a:solidFill>
                <a:latin typeface="Montserrat"/>
                <a:ea typeface="Montserrat"/>
                <a:cs typeface="Montserrat"/>
                <a:sym typeface="Montserrat"/>
              </a:rPr>
              <a:t>No.</a:t>
            </a:r>
            <a:endParaRPr>
              <a:solidFill>
                <a:srgbClr val="95C6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86275" y="1584350"/>
            <a:ext cx="80238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4CC3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arcos de trabajo dependientes de ASP.NET.</a:t>
            </a:r>
            <a:b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Núcleo de System.Web.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Monolítica infraestructura.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Enorme, complejo y pesado.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Muy ligado a tecnologías y servidores de Microsoft.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Nace la idea.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Desde cero.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Crear una infraestructura ligera, modular.</a:t>
            </a:r>
            <a:b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Capaz de ejecutarse tanto sobre .NET framework.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25" name="Shape 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220751"/>
            <a:ext cx="838625" cy="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hape 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550" y="4087325"/>
            <a:ext cx="903500" cy="6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463475" y="457375"/>
            <a:ext cx="6354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Diferencias</a:t>
            </a:r>
            <a:endParaRPr sz="24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33" name="Shape 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75" y="1355975"/>
            <a:ext cx="3890300" cy="3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400" y="1355988"/>
            <a:ext cx="3890300" cy="3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001750" y="1900950"/>
            <a:ext cx="2339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.NET Framework</a:t>
            </a:r>
            <a:endParaRPr sz="18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001750" y="2348550"/>
            <a:ext cx="2860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caracter cerrado</a:t>
            </a:r>
            <a:br>
              <a:rPr b="1"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 la plataforma .NET tradicional</a:t>
            </a:r>
            <a:endParaRPr sz="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5342100" y="1900950"/>
            <a:ext cx="2339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.NET Core</a:t>
            </a:r>
            <a:endParaRPr sz="18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5342100" y="2348550"/>
            <a:ext cx="2757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br>
              <a:rPr b="1"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 la nueva generación de tecnologías de .NET</a:t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39" name="Shape 4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400" y="3314794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1400" y="3024963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1400" y="3604625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3950" y="3314794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3950" y="3024963"/>
            <a:ext cx="136475" cy="2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3950" y="3604625"/>
            <a:ext cx="136475" cy="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1200425" y="2955925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Monolítica</a:t>
            </a:r>
            <a:endParaRPr sz="800"/>
          </a:p>
        </p:txBody>
      </p:sp>
      <p:sp>
        <p:nvSpPr>
          <p:cNvPr id="446" name="Shape 446"/>
          <p:cNvSpPr txBox="1"/>
          <p:nvPr/>
        </p:nvSpPr>
        <p:spPr>
          <a:xfrm>
            <a:off x="1200425" y="3259725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Sólamente Windows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200425" y="3558763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Versátil</a:t>
            </a:r>
            <a:endParaRPr sz="800"/>
          </a:p>
        </p:txBody>
      </p:sp>
      <p:sp>
        <p:nvSpPr>
          <p:cNvPr id="448" name="Shape 448"/>
          <p:cNvSpPr txBox="1"/>
          <p:nvPr/>
        </p:nvSpPr>
        <p:spPr>
          <a:xfrm>
            <a:off x="5557875" y="2968088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Ligera y modular</a:t>
            </a:r>
            <a:endParaRPr sz="800"/>
          </a:p>
        </p:txBody>
      </p:sp>
      <p:sp>
        <p:nvSpPr>
          <p:cNvPr id="449" name="Shape 449"/>
          <p:cNvSpPr txBox="1"/>
          <p:nvPr/>
        </p:nvSpPr>
        <p:spPr>
          <a:xfrm>
            <a:off x="5557875" y="3259725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Multiplataforma</a:t>
            </a:r>
            <a:endParaRPr sz="800"/>
          </a:p>
        </p:txBody>
      </p:sp>
      <p:sp>
        <p:nvSpPr>
          <p:cNvPr id="450" name="Shape 450"/>
          <p:cNvSpPr txBox="1"/>
          <p:nvPr/>
        </p:nvSpPr>
        <p:spPr>
          <a:xfrm>
            <a:off x="5557875" y="3558763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Alto rendimiento</a:t>
            </a:r>
            <a:endParaRPr sz="800"/>
          </a:p>
        </p:txBody>
      </p:sp>
      <p:sp>
        <p:nvSpPr>
          <p:cNvPr id="451" name="Shape 451"/>
          <p:cNvSpPr txBox="1"/>
          <p:nvPr/>
        </p:nvSpPr>
        <p:spPr>
          <a:xfrm>
            <a:off x="463475" y="924075"/>
            <a:ext cx="389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5C6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400" y="3857819"/>
            <a:ext cx="136475" cy="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5557875" y="3817875"/>
            <a:ext cx="1832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Pensada para la nube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63475" y="457375"/>
            <a:ext cx="4141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263A"/>
                </a:solidFill>
                <a:latin typeface="Montserrat"/>
                <a:ea typeface="Montserrat"/>
                <a:cs typeface="Montserrat"/>
                <a:sym typeface="Montserrat"/>
              </a:rPr>
              <a:t>¿Qué podemos hacer?</a:t>
            </a:r>
            <a:endParaRPr sz="2400">
              <a:solidFill>
                <a:srgbClr val="1D263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475" y="1034549"/>
            <a:ext cx="49671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5C62C"/>
                </a:solidFill>
                <a:latin typeface="Montserrat"/>
                <a:ea typeface="Montserrat"/>
                <a:cs typeface="Montserrat"/>
                <a:sym typeface="Montserrat"/>
              </a:rPr>
              <a:t>Muchas cosas :)</a:t>
            </a:r>
            <a:endParaRPr>
              <a:solidFill>
                <a:srgbClr val="95C6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86275" y="1584350"/>
            <a:ext cx="80238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457200" marR="1397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Char char="★"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Aplicaciones web (backend, frontend, y fullstack con ASP.NET Core y ASP.NET Core MVC).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45720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Char char="★"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Aplicaciones de consola.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Char char="★"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Aplicaciones RealTime (Usando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SignalR</a:t>
            </a: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).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Char char="★"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Aplicaciones mobile.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Light"/>
              <a:buChar char="★"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Aplicaciones UWP.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1397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62" name="Shape 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220751"/>
            <a:ext cx="838625" cy="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4294967295" type="sldNum"/>
          </p:nvPr>
        </p:nvSpPr>
        <p:spPr>
          <a:xfrm>
            <a:off x="8704375" y="4767625"/>
            <a:ext cx="3168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1078475" y="2623000"/>
            <a:ext cx="6961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;)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</a:rPr>
              <a:t>-</a:t>
            </a: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397525" y="1259527"/>
            <a:ext cx="68388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¡</a:t>
            </a: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Shape 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341" y="2654875"/>
            <a:ext cx="1628151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8425" y="3088725"/>
            <a:ext cx="292725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6625" y="3088725"/>
            <a:ext cx="292725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4825" y="3088725"/>
            <a:ext cx="292725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23025" y="3088725"/>
            <a:ext cx="292725" cy="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430875" y="2561975"/>
            <a:ext cx="2798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Gustavo Hernan Siciliano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gussiciliano@gmail.com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gustavo.siciliano@wolox.com.ar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github.com/gussiciliano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ox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