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3" r:id="rId6"/>
    <p:sldId id="264" r:id="rId7"/>
    <p:sldId id="265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A9878-F8B9-43FC-B102-B6D9F4ABAB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D0FC-6943-4B89-BB28-90728B3A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D0FC-6943-4B89-BB28-90728B3AF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0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78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1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0BDF-9F1A-499D-B3E3-D826E67B1E5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680C3-DD44-4010-BF07-5800683C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studio.com/Sens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our brave </a:t>
            </a:r>
            <a:r>
              <a:rPr lang="en-US" dirty="0" err="1" smtClean="0"/>
              <a:t>Ceo</a:t>
            </a:r>
            <a:r>
              <a:rPr lang="en-US" dirty="0" smtClean="0"/>
              <a:t> Sara(</a:t>
            </a:r>
            <a:r>
              <a:rPr lang="en-US" dirty="0" err="1" smtClean="0"/>
              <a:t>editied</a:t>
            </a:r>
            <a:r>
              <a:rPr lang="en-US" dirty="0" smtClean="0"/>
              <a:t> by manager of public relations)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69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 FACTS ABOUT RASPBERRY 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tiny powerful single-board computer</a:t>
            </a:r>
          </a:p>
          <a:p>
            <a:r>
              <a:rPr lang="en-US" dirty="0" smtClean="0"/>
              <a:t>Despite the </a:t>
            </a:r>
            <a:r>
              <a:rPr lang="en-US" dirty="0"/>
              <a:t>small size, it can handle most of the same tasks as your desktop PC.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30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8" y="731520"/>
            <a:ext cx="9584329" cy="5445443"/>
          </a:xfrm>
        </p:spPr>
      </p:pic>
    </p:spTree>
    <p:extLst>
      <p:ext uri="{BB962C8B-B14F-4D97-AF65-F5344CB8AC3E}">
        <p14:creationId xmlns:p14="http://schemas.microsoft.com/office/powerpoint/2010/main" val="4126073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function of the Grove Base HAT?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Grove Base HAT </a:t>
            </a:r>
            <a:r>
              <a:rPr lang="en-US" dirty="0" smtClean="0"/>
              <a:t>(shield) is </a:t>
            </a:r>
            <a:r>
              <a:rPr lang="en-US" dirty="0"/>
              <a:t>an add-on </a:t>
            </a:r>
            <a:r>
              <a:rPr lang="en-US" dirty="0" smtClean="0"/>
              <a:t>board that has ports to add on sensors to </a:t>
            </a:r>
            <a:r>
              <a:rPr lang="en-US" dirty="0"/>
              <a:t>the Raspberry Pi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90" y="3134779"/>
            <a:ext cx="3896938" cy="31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475488"/>
            <a:ext cx="9536341" cy="5701475"/>
          </a:xfrm>
        </p:spPr>
      </p:pic>
    </p:spTree>
    <p:extLst>
      <p:ext uri="{BB962C8B-B14F-4D97-AF65-F5344CB8AC3E}">
        <p14:creationId xmlns:p14="http://schemas.microsoft.com/office/powerpoint/2010/main" val="280085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COMPONENTS</a:t>
            </a:r>
            <a:r>
              <a:rPr lang="en-US" dirty="0" smtClean="0"/>
              <a:t> </a:t>
            </a:r>
            <a:r>
              <a:rPr lang="en-US" b="1" dirty="0" smtClean="0"/>
              <a:t>TO ADD TO THE RASPBERRI 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http://wiki.seeedstudio.com/Sensor/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74" y="841248"/>
            <a:ext cx="6457178" cy="53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795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91</Words>
  <Application>Microsoft Office PowerPoint</Application>
  <PresentationFormat>Widescreen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Raspberry Pi Introduction </vt:lpstr>
      <vt:lpstr>FUN FACTS ABOUT RASPBERRY PI</vt:lpstr>
      <vt:lpstr>PowerPoint Presentation</vt:lpstr>
      <vt:lpstr>What is the function of the Grove Base HAT?</vt:lpstr>
      <vt:lpstr>PowerPoint Presentation</vt:lpstr>
      <vt:lpstr>COMPONENTS TO ADD TO THE RASPBERRI PI</vt:lpstr>
      <vt:lpstr>PowerPoint Presentation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Introduction</dc:title>
  <dc:creator>Sara Margolin</dc:creator>
  <cp:lastModifiedBy>S1</cp:lastModifiedBy>
  <cp:revision>13</cp:revision>
  <cp:lastPrinted>2019-04-10T17:52:03Z</cp:lastPrinted>
  <dcterms:created xsi:type="dcterms:W3CDTF">2019-04-10T16:42:06Z</dcterms:created>
  <dcterms:modified xsi:type="dcterms:W3CDTF">2019-04-11T12:19:53Z</dcterms:modified>
</cp:coreProperties>
</file>