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19464-2EE1-45E9-8902-FA0CD00D1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F96D1A-C514-4DC5-A8AC-431D067AB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6EBA78-FEF6-4C74-8EBD-8D07DBEE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2D61-AF60-4392-974D-4B56E6259BE8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A733ED-502C-4B2B-9217-3225DA94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2368D5-50B7-47BD-BCE9-0A4941F8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343-0FD8-422B-B50C-4D5C457E2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78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8B9F6-FAA7-41CC-A6BF-FF9EDC3D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DFE47A-FADC-4C41-BAB1-7BB3F5ADB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370628-D4F1-42A0-BACB-6401F927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2D61-AF60-4392-974D-4B56E6259BE8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C6372-6ED3-4587-8953-3C9431F6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84811-B28C-465E-AE04-DB7066D4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343-0FD8-422B-B50C-4D5C457E2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02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8F2CC4-12D2-4F55-B077-8F00CF2B7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3863C8-B849-4D1E-8FD0-7F774C628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44EF0E-7B84-46CB-92BA-A3357EE0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2D61-AF60-4392-974D-4B56E6259BE8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6FF02-0188-42C7-8106-9C455B83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90FDBD-325D-4FE9-8662-92153F89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343-0FD8-422B-B50C-4D5C457E2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73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11EF6-FE10-42B6-AEE4-0A8441AD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268B6-4091-4998-BDC6-F2930B7B4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C95127-7EF3-4852-B9CA-6B4CD6C7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2D61-AF60-4392-974D-4B56E6259BE8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5791AC-19A6-4A84-BEFC-512DF419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DD84E5-62B7-4AFA-BBB9-1B912187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343-0FD8-422B-B50C-4D5C457E2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6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18DB6-38C7-4F5E-8959-FDDAB7CB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4FBAC8-1FE4-4105-80CE-0713E2B89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DBE5F2-2E17-4BFE-98FA-C6C1A8CB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2D61-AF60-4392-974D-4B56E6259BE8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04290C-10CD-4E2D-9C01-3858D4D1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0169DA-76C3-4883-9C65-1289605D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343-0FD8-422B-B50C-4D5C457E2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66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BC865-E452-48B0-8ECC-94E877C5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948002-B722-405A-BA9B-C47E66BD1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381DE9-85E2-4353-886E-527F5A985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B63CB6-7539-43A7-9ED4-FAAF574C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2D61-AF60-4392-974D-4B56E6259BE8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28A2C8-416F-4E0D-A3BE-A42F494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0026BB-1E40-4CDA-BC4B-15D38ECD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343-0FD8-422B-B50C-4D5C457E2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24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AA7-CF5F-41F4-8A61-5FE81463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ACF945-489A-4001-BBAB-ACD182F7A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368DEB-F42F-4AA7-9CDB-E14E10570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69C418-8742-4A45-987A-BFF108680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F9C9B4-E845-4B9B-951B-242B4C644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010EA8-049F-4B84-B856-4D4208B2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2D61-AF60-4392-974D-4B56E6259BE8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0131C2-4F6A-4144-90CB-99C707B4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234C5E-24E9-42DD-8043-0A93E510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343-0FD8-422B-B50C-4D5C457E2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61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E60FC-2941-4CDF-A375-5DC2458B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D56D96-09DB-4988-A52B-5B662C7E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2D61-AF60-4392-974D-4B56E6259BE8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1C45FC-FC57-4161-89B2-AA187458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D887167-87C2-4930-ABB1-3885040F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343-0FD8-422B-B50C-4D5C457E2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5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8C0EDA-C350-42E5-8309-8A7EF67A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2D61-AF60-4392-974D-4B56E6259BE8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AB3351-117E-4C35-AC21-2B3305AE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01ADFD-A1FA-4EE4-AB3F-5F8E1538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343-0FD8-422B-B50C-4D5C457E2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30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BCD34-E212-414F-A8B8-C0FA60C9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FD67E4-F5E6-4762-B398-A01F4D45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ECFBFF-319E-41C0-9F78-99BC74BB8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30F03C-8E65-43E5-B05C-1C64E761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2D61-AF60-4392-974D-4B56E6259BE8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BC5C04-1BE5-456D-8A45-B8E320AE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AD2CEF-3ACF-49D4-8F1B-C2E8DF51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343-0FD8-422B-B50C-4D5C457E2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34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DD422-53F6-4F62-97DC-CBD694F6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7E809B-4EC1-4BF4-A2B6-56836FCF8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120FBA-22F7-45A7-96BC-B21A913DF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2CCAFA-D2E8-499E-9176-BA8DCAFA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2D61-AF60-4392-974D-4B56E6259BE8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F4AD61-E0A1-4305-9493-29A6A653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AF3E4C-54AB-43A5-9623-C9DE34EC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E343-0FD8-422B-B50C-4D5C457E2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26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DD13ED-EC39-4B40-91BE-4D5406E4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0C94F4-4227-429B-B6E1-DD2E93603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C43370-1E94-45E5-AECE-448942884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C2D61-AF60-4392-974D-4B56E6259BE8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DD6C39-EC96-4DA7-A45D-7DEE60A41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2F48ED-4C21-4EAF-B8B2-D2D7A2BDF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EE343-0FD8-422B-B50C-4D5C457E2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67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C70A64-E75F-4BEE-9D37-9EB528E8E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Presentation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5C276E1F-5AF7-4409-905D-440FEA3EB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290" y="3383121"/>
            <a:ext cx="5602688" cy="2793251"/>
          </a:xfrm>
        </p:spPr>
        <p:txBody>
          <a:bodyPr vert="horz" lIns="91440" tIns="45720" rIns="91440" bIns="45720" numCol="3" rtlCol="0" anchor="t">
            <a:norm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</a:rPr>
              <a:t>Methodology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SCRUM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4 SPRINTS</a:t>
            </a:r>
          </a:p>
          <a:p>
            <a:pPr algn="l"/>
            <a:endParaRPr lang="en-US" sz="2000" b="1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algn="l"/>
            <a:endParaRPr lang="en-US" sz="2000" b="1" dirty="0">
              <a:solidFill>
                <a:schemeClr val="bg1"/>
              </a:solidFill>
            </a:endParaRPr>
          </a:p>
          <a:p>
            <a:pPr algn="l"/>
            <a:endParaRPr lang="en-US" sz="2000" b="1" dirty="0">
              <a:solidFill>
                <a:schemeClr val="bg1"/>
              </a:solidFill>
            </a:endParaRPr>
          </a:p>
          <a:p>
            <a:pPr algn="l"/>
            <a:r>
              <a:rPr lang="en-US" sz="2000" b="1" dirty="0">
                <a:solidFill>
                  <a:schemeClr val="bg1"/>
                </a:solidFill>
              </a:rPr>
              <a:t>Technologies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Python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MySql</a:t>
            </a:r>
            <a:endParaRPr lang="en-US" sz="20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NodeJS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Angular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2" name="Graphic 11" descr="Presentation with Bar Chart">
            <a:extLst>
              <a:ext uri="{FF2B5EF4-FFF2-40B4-BE49-F238E27FC236}">
                <a16:creationId xmlns:a16="http://schemas.microsoft.com/office/drawing/2014/main" id="{7E82FF45-6366-6AE7-39B4-E67F993FD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2861" y="933454"/>
            <a:ext cx="4472307" cy="44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7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83A7DC-3A86-4D94-83FF-DE59CB0B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0660"/>
            <a:ext cx="4683836" cy="1463472"/>
          </a:xfrm>
        </p:spPr>
        <p:txBody>
          <a:bodyPr anchor="t">
            <a:normAutofit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			</a:t>
            </a:r>
            <a:r>
              <a:rPr lang="pt-BR" sz="3000" b="1" dirty="0">
                <a:solidFill>
                  <a:schemeClr val="bg1"/>
                </a:solidFill>
              </a:rPr>
              <a:t>Management Tool</a:t>
            </a:r>
            <a:endParaRPr lang="pt-BR" sz="30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012D5E-E3AA-45EA-A9A5-EB4A69031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596" y="2793140"/>
            <a:ext cx="2859488" cy="36694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TRELLO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ACC00F-7C0D-4763-95B4-C4B349AC8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548" y="0"/>
            <a:ext cx="7508164" cy="433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7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5B9E5F7-D959-4492-80AD-725BD7EAE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51372"/>
            <a:ext cx="12192001" cy="3780891"/>
          </a:xfrm>
        </p:spPr>
      </p:pic>
    </p:spTree>
    <p:extLst>
      <p:ext uri="{BB962C8B-B14F-4D97-AF65-F5344CB8AC3E}">
        <p14:creationId xmlns:p14="http://schemas.microsoft.com/office/powerpoint/2010/main" val="2422782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Presentation</vt:lpstr>
      <vt:lpstr>   Management Tool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Anacleto Gustavo (CaP/ETS)</dc:creator>
  <cp:lastModifiedBy>Anacleto Gustavo (CaP/ETS)</cp:lastModifiedBy>
  <cp:revision>4</cp:revision>
  <dcterms:created xsi:type="dcterms:W3CDTF">2023-02-24T15:48:50Z</dcterms:created>
  <dcterms:modified xsi:type="dcterms:W3CDTF">2023-02-27T19:59:11Z</dcterms:modified>
</cp:coreProperties>
</file>