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C5031DE-468D-7968-7AD7-85CD69E0DC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4" r="20224" b="13912"/>
          <a:stretch/>
        </p:blipFill>
        <p:spPr>
          <a:xfrm rot="10800000"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3F3B86-5853-6777-F7CA-4C6709B0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64226"/>
            <a:ext cx="7770920" cy="154921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Bosch Sans Black" panose="020B0A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1AB03C-A191-6C41-DDDA-766C71ED2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545213"/>
            <a:ext cx="7770920" cy="589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osch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0D4694D-86BA-AF88-0FFE-0F3739D660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0388" y="871042"/>
            <a:ext cx="5149214" cy="15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1C8CC-2FDE-9814-61B8-9ACA825F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999685-6425-66B7-F99D-0B54915D6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85A508-1C53-C332-61F9-483A952B7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218F45-B7E0-A1D9-EE70-2C49088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9DE4C-6931-ED15-1FFD-C01A0811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67C3A-0247-3890-3540-A0443083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6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01D1-B24D-4EAD-131B-338100F8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272FE4-4D88-29AB-C839-62C3F3601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FBF4B-C987-DFB5-5A1A-D7B905AB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27E5B-0F7A-4205-928E-8220F85E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781E1-494C-C9E5-BEB9-EB000A7F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88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4851B8-3995-0EDC-5756-B20893DB1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57D0EB-53E2-BDC4-F726-66C89D9ED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9E3CA-4B0B-81B4-F45A-F5A9B79F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3320B0-8074-9B2B-2DB9-07C43673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F35A5-4740-A6AD-A4CC-C672BEB7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8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62D6-5491-7D97-1037-DDF7E108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367"/>
            <a:ext cx="10515600" cy="1161834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50000"/>
                  </a:schemeClr>
                </a:solidFill>
                <a:latin typeface="Bosch Sans Black" panose="020B0A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836CED-3EFB-9784-C3E5-CAF1266EA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695487"/>
            <a:ext cx="10515599" cy="2986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accent1">
                    <a:lumMod val="50000"/>
                  </a:schemeClr>
                </a:solidFill>
                <a:latin typeface="Bosch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B1E7594-47D3-C48D-92CF-7CEE5B114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" y="0"/>
            <a:ext cx="12192000" cy="5993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9041BA2-32ED-0117-5464-89476B1FE0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101" y="6387538"/>
            <a:ext cx="2858610" cy="3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1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9B34C9-C5DE-60B2-FF6A-84E062805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8373"/>
            <a:ext cx="12223824" cy="72663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3F3B86-5853-6777-F7CA-4C6709B0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9077" y="3059805"/>
            <a:ext cx="5828930" cy="1549215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accent1">
                    <a:lumMod val="50000"/>
                  </a:schemeClr>
                </a:solidFill>
                <a:latin typeface="Bosch Sans Black" panose="020B0A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1AB03C-A191-6C41-DDDA-766C71ED2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9077" y="5030308"/>
            <a:ext cx="5828930" cy="107752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accent1">
                    <a:lumMod val="50000"/>
                  </a:schemeClr>
                </a:solidFill>
                <a:latin typeface="Bosch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0D4694D-86BA-AF88-0FFE-0F3739D660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690" y="924058"/>
            <a:ext cx="4971317" cy="14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2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9CE0B-89F3-318A-9E87-910D76A7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39E88E-44FE-4B1D-8459-8535CC80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81B0D-878A-71CF-AC07-8E8A308A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71AD5-B299-37A6-EE40-3AA6CF0E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C7F0D8-5A6A-401B-E68F-BA473D8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86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8FD65-DD1B-C1AE-6C10-B0F28630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AB94F-D7A2-41EC-B1C8-93F663CA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089C7-E92A-70E5-A40F-EFE19538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AC2B7-70F8-4A28-D5A0-1D5647F0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3A99B-170C-49AD-EDA4-A2467F5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5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8F64E-F0FC-9846-0E0D-BBD50808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21578-E6EA-FD23-FDDA-DFE2C8B12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3B64BC-31C5-A3EB-3045-5F3DDD3F7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4CCE49-2EB8-9AF4-3C29-07E86548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E2C9A3-541D-466A-5F22-B8A0E642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12CA7D-8DCB-361A-4B91-0396611B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02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8AA08-EEDC-D44C-A639-368468D2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C9BE8-E611-CDC5-4587-4D786CFB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114F1F-8D4C-DE96-5D8F-2CC58C239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C80E1E-D471-60B4-48AA-388711F1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E008A2-8BCD-AAFD-2AC3-26363FD45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6F7CDD-98BD-0B0C-1E1D-2442269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0456C2-9F71-3CCF-34F8-9583DAC9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157D0-4902-92C0-A257-7BD2BAFC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4BC0C4-5289-E76A-F6C9-E4B1ED70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29D73E-5432-F7B4-7E3B-7422877D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9FE40B-FFEF-8008-CCE5-54BD4FC5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2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7D1F0-E9EA-A220-C3FF-6A9A1451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F83C1-03EE-5A0F-68BE-859736EC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0ACD00-C4D1-F1F7-F057-7B2398E5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931E10-D7D4-8963-344B-CC3397A8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71CED5-ED13-D5FA-F973-4BBE851F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7A6B6-D480-2AC5-BB84-AD24EC87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94BAEF-919C-C2F7-5335-8B6580A5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D7147F-9A56-2CBE-B539-FF1497DD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7C61-E381-46CE-A41A-25DE2825F25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6C81B-17D9-C214-C413-6953A5F04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E681A-82E8-EBF5-99D7-AACF28685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1A65-561D-4412-8D49-4E9C9562F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0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BC2DC-AF12-60B5-BE47-8A915F99F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909236-C565-2C38-A55F-AB6B964AC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31B5-072E-2241-93C0-EADF05F2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AF335-F56C-CA31-CD1B-C3A31964E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9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7522D12-1698-12EA-97AF-B1701A707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2F66503-949D-D6C8-CAED-D5494E6F9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39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47872E55A59741B1B592B146E44A19" ma:contentTypeVersion="14" ma:contentTypeDescription="Crie um novo documento." ma:contentTypeScope="" ma:versionID="1c23e91f78f38840742895e879bedd9f">
  <xsd:schema xmlns:xsd="http://www.w3.org/2001/XMLSchema" xmlns:xs="http://www.w3.org/2001/XMLSchema" xmlns:p="http://schemas.microsoft.com/office/2006/metadata/properties" xmlns:ns2="25c862b2-0891-4491-80d1-bc7b12d77965" xmlns:ns3="b82bc344-a4be-4686-8f93-0d546ac29c8d" targetNamespace="http://schemas.microsoft.com/office/2006/metadata/properties" ma:root="true" ma:fieldsID="da3947d067a56e4ca030f995ed628b7b" ns2:_="" ns3:_="">
    <xsd:import namespace="25c862b2-0891-4491-80d1-bc7b12d77965"/>
    <xsd:import namespace="b82bc344-a4be-4686-8f93-0d546ac29c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862b2-0891-4491-80d1-bc7b12d779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bc344-a4be-4686-8f93-0d546ac29c8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d5aac1d-baae-4272-82dd-583c0a31d065}" ma:internalName="TaxCatchAll" ma:showField="CatchAllData" ma:web="b82bc344-a4be-4686-8f93-0d546ac29c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c862b2-0891-4491-80d1-bc7b12d77965">
      <Terms xmlns="http://schemas.microsoft.com/office/infopath/2007/PartnerControls"/>
    </lcf76f155ced4ddcb4097134ff3c332f>
    <TaxCatchAll xmlns="b82bc344-a4be-4686-8f93-0d546ac29c8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31F2CB-5564-4830-80F5-65789EDC2882}"/>
</file>

<file path=customXml/itemProps2.xml><?xml version="1.0" encoding="utf-8"?>
<ds:datastoreItem xmlns:ds="http://schemas.openxmlformats.org/officeDocument/2006/customXml" ds:itemID="{7A4542FA-1839-4B79-9BF1-6A6C6155C7EE}">
  <ds:schemaRefs>
    <ds:schemaRef ds:uri="http://schemas.microsoft.com/office/2006/metadata/properties"/>
    <ds:schemaRef ds:uri="http://schemas.microsoft.com/office/infopath/2007/PartnerControls"/>
    <ds:schemaRef ds:uri="25c862b2-0891-4491-80d1-bc7b12d77965"/>
    <ds:schemaRef ds:uri="b82bc344-a4be-4686-8f93-0d546ac29c8d"/>
  </ds:schemaRefs>
</ds:datastoreItem>
</file>

<file path=customXml/itemProps3.xml><?xml version="1.0" encoding="utf-8"?>
<ds:datastoreItem xmlns:ds="http://schemas.openxmlformats.org/officeDocument/2006/customXml" ds:itemID="{F5E13436-0053-48BF-8F07-8B14576AFC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Bosch Sans</vt:lpstr>
      <vt:lpstr>Bosch Sans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EXTERNAL Andrade Allisson (INOVA, FCM1-Ca)</dc:creator>
  <cp:lastModifiedBy>EXTERNAL Andrade Allisson (INOVA, FCM1-Ca)</cp:lastModifiedBy>
  <cp:revision>4</cp:revision>
  <dcterms:created xsi:type="dcterms:W3CDTF">2023-06-14T17:13:47Z</dcterms:created>
  <dcterms:modified xsi:type="dcterms:W3CDTF">2023-08-22T12:16:21Z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0x010100CF47872E55A59741B1B592B146E44A19</vt:lpwstr>
  </property>
</Properties>
</file>