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62" r:id="rId7"/>
    <p:sldId id="261" r:id="rId8"/>
    <p:sldId id="296" r:id="rId9"/>
    <p:sldId id="294" r:id="rId10"/>
    <p:sldId id="295" r:id="rId11"/>
    <p:sldId id="289" r:id="rId12"/>
    <p:sldId id="264" r:id="rId13"/>
    <p:sldId id="258" r:id="rId14"/>
    <p:sldId id="278" r:id="rId15"/>
    <p:sldId id="266" r:id="rId16"/>
    <p:sldId id="297" r:id="rId17"/>
    <p:sldId id="292" r:id="rId18"/>
    <p:sldId id="293" r:id="rId19"/>
    <p:sldId id="27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Gustavo Quevedo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 err="1"/>
              <a:t>Limpieza</a:t>
            </a:r>
            <a:r>
              <a:rPr lang="en-ZA" dirty="0"/>
              <a:t> de </a:t>
            </a:r>
            <a:r>
              <a:rPr lang="en-ZA" dirty="0" err="1"/>
              <a:t>datos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Duplicados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3584890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Faltantes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noProof="1"/>
              <a:t>Categoricos o numericos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12" y="136525"/>
            <a:ext cx="8421688" cy="1325563"/>
          </a:xfrm>
        </p:spPr>
        <p:txBody>
          <a:bodyPr/>
          <a:lstStyle/>
          <a:p>
            <a:r>
              <a:rPr lang="en-US" dirty="0" err="1"/>
              <a:t>Graficos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7" name="Picture 26" descr="Table&#10;&#10;Description automatically generated with low confidence">
            <a:extLst>
              <a:ext uri="{FF2B5EF4-FFF2-40B4-BE49-F238E27FC236}">
                <a16:creationId xmlns:a16="http://schemas.microsoft.com/office/drawing/2014/main" id="{6D404423-6C15-88DC-FC0D-C68978188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3"/>
          <a:stretch/>
        </p:blipFill>
        <p:spPr>
          <a:xfrm>
            <a:off x="2471057" y="1950099"/>
            <a:ext cx="8344623" cy="35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12" y="136525"/>
            <a:ext cx="8421688" cy="1325563"/>
          </a:xfrm>
        </p:spPr>
        <p:txBody>
          <a:bodyPr/>
          <a:lstStyle/>
          <a:p>
            <a:r>
              <a:rPr lang="en-US" dirty="0" err="1"/>
              <a:t>Graficos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6FE1B59-DDEE-62DD-AB98-2A43D6010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38" y="1869857"/>
            <a:ext cx="8824725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5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modelos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209731"/>
            <a:ext cx="1136545" cy="678796"/>
          </a:xfrm>
        </p:spPr>
        <p:txBody>
          <a:bodyPr/>
          <a:lstStyle/>
          <a:p>
            <a:r>
              <a:rPr lang="en-US" dirty="0"/>
              <a:t>100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US" dirty="0"/>
              <a:t>99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dirty="0"/>
              <a:t>97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US" dirty="0" err="1"/>
              <a:t>Regresion</a:t>
            </a:r>
            <a:r>
              <a:rPr lang="en-US" dirty="0"/>
              <a:t> lineal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Red neuronal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ZA" dirty="0"/>
              <a:t>CONTOSO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Our product is priced below that of other companies on the market</a:t>
            </a:r>
          </a:p>
          <a:p>
            <a:r>
              <a:rPr lang="en-ZA" noProof="1"/>
              <a:t>Design is simple and easy to use, compared to the complex designs of the competitors</a:t>
            </a:r>
          </a:p>
          <a:p>
            <a:r>
              <a:rPr lang="en-ZA" noProof="1"/>
              <a:t>Affordability is the main draw for our consumers to our product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r>
              <a:rPr lang="en-ZA" b="1" noProof="1"/>
              <a:t>Company A</a:t>
            </a:r>
            <a:br>
              <a:rPr lang="en-ZA" noProof="1"/>
            </a:br>
            <a:r>
              <a:rPr lang="en-ZA" noProof="1"/>
              <a:t>Product is more expensive</a:t>
            </a:r>
          </a:p>
          <a:p>
            <a:r>
              <a:rPr lang="en-ZA" b="1" noProof="1"/>
              <a:t>Companies B &amp; C </a:t>
            </a:r>
            <a:br>
              <a:rPr lang="en-ZA" noProof="1"/>
            </a:br>
            <a:r>
              <a:rPr lang="en-ZA" noProof="1"/>
              <a:t>Product is expensive and inconvenient to use</a:t>
            </a:r>
          </a:p>
          <a:p>
            <a:r>
              <a:rPr lang="en-ZA" b="1" noProof="1"/>
              <a:t>Companies D &amp; E</a:t>
            </a:r>
            <a:br>
              <a:rPr lang="en-ZA" noProof="1"/>
            </a:br>
            <a:r>
              <a:rPr lang="en-ZA" noProof="1"/>
              <a:t>Product is affordable, but inconvenient to use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Modelos</a:t>
            </a:r>
            <a:r>
              <a:rPr lang="en-US" dirty="0"/>
              <a:t> buenos y </a:t>
            </a:r>
            <a:r>
              <a:rPr lang="en-US" dirty="0" err="1"/>
              <a:t>comparables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Dependencia</a:t>
            </a:r>
            <a:r>
              <a:rPr lang="en-US" dirty="0"/>
              <a:t> de </a:t>
            </a:r>
            <a:r>
              <a:rPr lang="en-US" dirty="0" err="1"/>
              <a:t>presupuesto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Gustavo Quevedo</a:t>
            </a:r>
          </a:p>
          <a:p>
            <a:r>
              <a:rPr lang="en-US" dirty="0"/>
              <a:t>+593 982217087</a:t>
            </a:r>
          </a:p>
          <a:p>
            <a:r>
              <a:rPr lang="en-US" dirty="0"/>
              <a:t>gustavo.quevedo94@hotmail.com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b="1" dirty="0" err="1"/>
              <a:t>Contenido</a:t>
            </a:r>
            <a:r>
              <a:rPr lang="en-US" b="1" dirty="0"/>
              <a:t> :</a:t>
            </a:r>
          </a:p>
          <a:p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Explicacion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Abordando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Presentacion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475" y="30734"/>
            <a:ext cx="8421688" cy="1325563"/>
          </a:xfrm>
        </p:spPr>
        <p:txBody>
          <a:bodyPr/>
          <a:lstStyle/>
          <a:p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61FAA0-16CE-8DFA-062B-AC171AFB6C95}"/>
              </a:ext>
            </a:extLst>
          </p:cNvPr>
          <p:cNvSpPr txBox="1">
            <a:spLocks/>
          </p:cNvSpPr>
          <p:nvPr/>
        </p:nvSpPr>
        <p:spPr>
          <a:xfrm>
            <a:off x="3693367" y="1922956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Renta</a:t>
            </a:r>
            <a:r>
              <a:rPr lang="en-US" dirty="0"/>
              <a:t> </a:t>
            </a:r>
            <a:r>
              <a:rPr lang="en-US" dirty="0" err="1"/>
              <a:t>diaria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411C733-6EA9-1BE4-F937-060A5BB520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79980" y="3512612"/>
            <a:ext cx="4031030" cy="1057308"/>
          </a:xfrm>
        </p:spPr>
        <p:txBody>
          <a:bodyPr/>
          <a:lstStyle/>
          <a:p>
            <a:r>
              <a:rPr lang="en-US" dirty="0"/>
              <a:t>En un local de </a:t>
            </a:r>
            <a:r>
              <a:rPr lang="en-US" dirty="0" err="1"/>
              <a:t>renta</a:t>
            </a:r>
            <a:r>
              <a:rPr lang="en-US" dirty="0"/>
              <a:t> de </a:t>
            </a:r>
            <a:r>
              <a:rPr lang="en-US" dirty="0" err="1"/>
              <a:t>bicicletas</a:t>
            </a:r>
            <a:r>
              <a:rPr lang="en-US" dirty="0"/>
              <a:t> </a:t>
            </a:r>
            <a:r>
              <a:rPr lang="en-US" dirty="0" err="1"/>
              <a:t>atraves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juntado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bicicletas</a:t>
            </a:r>
            <a:r>
              <a:rPr lang="en-US" dirty="0"/>
              <a:t> que se </a:t>
            </a:r>
            <a:r>
              <a:rPr lang="en-US" dirty="0" err="1"/>
              <a:t>alquilan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633" y="1524389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Dtday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0342" y="1533694"/>
            <a:ext cx="5539095" cy="1010842"/>
          </a:xfrm>
        </p:spPr>
        <p:txBody>
          <a:bodyPr/>
          <a:lstStyle/>
          <a:p>
            <a:r>
              <a:rPr lang="en-US" dirty="0" err="1"/>
              <a:t>Fecha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D1EC260-13F4-996D-5803-043479FA31FB}"/>
              </a:ext>
            </a:extLst>
          </p:cNvPr>
          <p:cNvSpPr txBox="1">
            <a:spLocks/>
          </p:cNvSpPr>
          <p:nvPr/>
        </p:nvSpPr>
        <p:spPr>
          <a:xfrm>
            <a:off x="213633" y="254453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Season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5AA6DD3-E27C-4F9E-C757-9A21422FF589}"/>
              </a:ext>
            </a:extLst>
          </p:cNvPr>
          <p:cNvSpPr txBox="1">
            <a:spLocks/>
          </p:cNvSpPr>
          <p:nvPr/>
        </p:nvSpPr>
        <p:spPr>
          <a:xfrm>
            <a:off x="213633" y="3769802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Yr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747A86D-6122-72A0-0D93-70AD6870168C}"/>
              </a:ext>
            </a:extLst>
          </p:cNvPr>
          <p:cNvSpPr txBox="1">
            <a:spLocks/>
          </p:cNvSpPr>
          <p:nvPr/>
        </p:nvSpPr>
        <p:spPr>
          <a:xfrm>
            <a:off x="213633" y="473392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Holiday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D55E203D-EFB5-CF44-1EFA-320BD9AF6835}"/>
              </a:ext>
            </a:extLst>
          </p:cNvPr>
          <p:cNvSpPr txBox="1">
            <a:spLocks/>
          </p:cNvSpPr>
          <p:nvPr/>
        </p:nvSpPr>
        <p:spPr>
          <a:xfrm>
            <a:off x="4920342" y="2665808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Temporada</a:t>
            </a:r>
            <a:r>
              <a:rPr lang="en-US" dirty="0"/>
              <a:t> ( Verano, </a:t>
            </a:r>
            <a:r>
              <a:rPr lang="en-US" dirty="0" err="1"/>
              <a:t>invierno</a:t>
            </a:r>
            <a:r>
              <a:rPr lang="en-US" dirty="0"/>
              <a:t>, </a:t>
            </a:r>
            <a:r>
              <a:rPr lang="en-US" dirty="0" err="1"/>
              <a:t>otoño</a:t>
            </a:r>
            <a:r>
              <a:rPr lang="en-US" dirty="0"/>
              <a:t>, primavera)</a:t>
            </a:r>
          </a:p>
          <a:p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985073E-D8B4-DF15-BC9D-3C120B76EDDD}"/>
              </a:ext>
            </a:extLst>
          </p:cNvPr>
          <p:cNvSpPr txBox="1">
            <a:spLocks/>
          </p:cNvSpPr>
          <p:nvPr/>
        </p:nvSpPr>
        <p:spPr>
          <a:xfrm>
            <a:off x="5543241" y="3778731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Año</a:t>
            </a:r>
            <a:r>
              <a:rPr lang="en-US" dirty="0"/>
              <a:t> 2011/2012</a:t>
            </a:r>
          </a:p>
          <a:p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5436101F-E026-DFF9-0331-C30E4185D7F5}"/>
              </a:ext>
            </a:extLst>
          </p:cNvPr>
          <p:cNvSpPr txBox="1">
            <a:spLocks/>
          </p:cNvSpPr>
          <p:nvPr/>
        </p:nvSpPr>
        <p:spPr>
          <a:xfrm>
            <a:off x="6096000" y="4818885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era </a:t>
            </a:r>
            <a:r>
              <a:rPr lang="en-US" dirty="0" err="1"/>
              <a:t>feriado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633" y="1524389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weekday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2381" y="1345137"/>
            <a:ext cx="5539095" cy="1010842"/>
          </a:xfrm>
        </p:spPr>
        <p:txBody>
          <a:bodyPr/>
          <a:lstStyle/>
          <a:p>
            <a:r>
              <a:rPr lang="en-US" dirty="0" err="1"/>
              <a:t>Dia</a:t>
            </a:r>
            <a:r>
              <a:rPr lang="en-US" dirty="0"/>
              <a:t> de la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D1EC260-13F4-996D-5803-043479FA31FB}"/>
              </a:ext>
            </a:extLst>
          </p:cNvPr>
          <p:cNvSpPr txBox="1">
            <a:spLocks/>
          </p:cNvSpPr>
          <p:nvPr/>
        </p:nvSpPr>
        <p:spPr>
          <a:xfrm>
            <a:off x="213633" y="254453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Workingday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5AA6DD3-E27C-4F9E-C757-9A21422FF589}"/>
              </a:ext>
            </a:extLst>
          </p:cNvPr>
          <p:cNvSpPr txBox="1">
            <a:spLocks/>
          </p:cNvSpPr>
          <p:nvPr/>
        </p:nvSpPr>
        <p:spPr>
          <a:xfrm>
            <a:off x="213633" y="3769802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weathersit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747A86D-6122-72A0-0D93-70AD6870168C}"/>
              </a:ext>
            </a:extLst>
          </p:cNvPr>
          <p:cNvSpPr txBox="1">
            <a:spLocks/>
          </p:cNvSpPr>
          <p:nvPr/>
        </p:nvSpPr>
        <p:spPr>
          <a:xfrm>
            <a:off x="213633" y="473392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temp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7D8BFBB-76C0-87B4-3154-2B788805F26F}"/>
              </a:ext>
            </a:extLst>
          </p:cNvPr>
          <p:cNvSpPr txBox="1">
            <a:spLocks/>
          </p:cNvSpPr>
          <p:nvPr/>
        </p:nvSpPr>
        <p:spPr>
          <a:xfrm>
            <a:off x="4825450" y="2682525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fin de </a:t>
            </a:r>
            <a:r>
              <a:rPr lang="en-US" dirty="0" err="1"/>
              <a:t>semana</a:t>
            </a:r>
            <a:r>
              <a:rPr lang="en-US" dirty="0"/>
              <a:t> o </a:t>
            </a:r>
            <a:r>
              <a:rPr lang="en-US" dirty="0" err="1"/>
              <a:t>festivo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5EB324C-F00F-FBC7-E066-0FA50E904C42}"/>
              </a:ext>
            </a:extLst>
          </p:cNvPr>
          <p:cNvSpPr txBox="1">
            <a:spLocks/>
          </p:cNvSpPr>
          <p:nvPr/>
        </p:nvSpPr>
        <p:spPr>
          <a:xfrm>
            <a:off x="5543241" y="3778731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Clima</a:t>
            </a:r>
            <a:r>
              <a:rPr lang="en-US" dirty="0"/>
              <a:t> del </a:t>
            </a:r>
            <a:r>
              <a:rPr lang="en-US" dirty="0" err="1"/>
              <a:t>dia</a:t>
            </a:r>
            <a:r>
              <a:rPr lang="en-US" dirty="0"/>
              <a:t> ( </a:t>
            </a:r>
            <a:r>
              <a:rPr lang="en-US" dirty="0" err="1"/>
              <a:t>Despejado</a:t>
            </a:r>
            <a:r>
              <a:rPr lang="en-US" dirty="0"/>
              <a:t>, </a:t>
            </a:r>
            <a:r>
              <a:rPr lang="en-US" dirty="0" err="1"/>
              <a:t>niebla</a:t>
            </a:r>
            <a:r>
              <a:rPr lang="en-US" dirty="0"/>
              <a:t>, </a:t>
            </a:r>
            <a:r>
              <a:rPr lang="en-US" dirty="0" err="1"/>
              <a:t>nieve</a:t>
            </a:r>
            <a:r>
              <a:rPr lang="en-US" dirty="0"/>
              <a:t> </a:t>
            </a:r>
            <a:r>
              <a:rPr lang="en-US" dirty="0" err="1"/>
              <a:t>ligera</a:t>
            </a:r>
            <a:r>
              <a:rPr lang="en-US" dirty="0"/>
              <a:t>, Lluvia </a:t>
            </a:r>
            <a:r>
              <a:rPr lang="en-US" dirty="0" err="1"/>
              <a:t>pesada</a:t>
            </a:r>
            <a:r>
              <a:rPr lang="en-US" dirty="0"/>
              <a:t>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36F52E7-A716-72AC-0AB8-7B23D7781AF4}"/>
              </a:ext>
            </a:extLst>
          </p:cNvPr>
          <p:cNvSpPr txBox="1">
            <a:spLocks/>
          </p:cNvSpPr>
          <p:nvPr/>
        </p:nvSpPr>
        <p:spPr>
          <a:xfrm>
            <a:off x="5956898" y="4874937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normalizada</a:t>
            </a:r>
            <a:r>
              <a:rPr lang="en-US" dirty="0"/>
              <a:t> a </a:t>
            </a:r>
            <a:r>
              <a:rPr lang="en-US" dirty="0" err="1"/>
              <a:t>celsius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75277" y="2660754"/>
            <a:ext cx="5539095" cy="1010842"/>
          </a:xfrm>
        </p:spPr>
        <p:txBody>
          <a:bodyPr/>
          <a:lstStyle/>
          <a:p>
            <a:r>
              <a:rPr lang="en-US" dirty="0" err="1"/>
              <a:t>Humedad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D1EC260-13F4-996D-5803-043479FA31FB}"/>
              </a:ext>
            </a:extLst>
          </p:cNvPr>
          <p:cNvSpPr txBox="1">
            <a:spLocks/>
          </p:cNvSpPr>
          <p:nvPr/>
        </p:nvSpPr>
        <p:spPr>
          <a:xfrm>
            <a:off x="213633" y="254453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5AA6DD3-E27C-4F9E-C757-9A21422FF589}"/>
              </a:ext>
            </a:extLst>
          </p:cNvPr>
          <p:cNvSpPr txBox="1">
            <a:spLocks/>
          </p:cNvSpPr>
          <p:nvPr/>
        </p:nvSpPr>
        <p:spPr>
          <a:xfrm>
            <a:off x="213633" y="3769802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windspeed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747A86D-6122-72A0-0D93-70AD6870168C}"/>
              </a:ext>
            </a:extLst>
          </p:cNvPr>
          <p:cNvSpPr txBox="1">
            <a:spLocks/>
          </p:cNvSpPr>
          <p:nvPr/>
        </p:nvSpPr>
        <p:spPr>
          <a:xfrm>
            <a:off x="213633" y="473392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casual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9FB0E3D-3379-181C-0786-B3F904884619}"/>
              </a:ext>
            </a:extLst>
          </p:cNvPr>
          <p:cNvSpPr txBox="1">
            <a:spLocks/>
          </p:cNvSpPr>
          <p:nvPr/>
        </p:nvSpPr>
        <p:spPr>
          <a:xfrm>
            <a:off x="6175278" y="3778731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Velocidad</a:t>
            </a:r>
            <a:r>
              <a:rPr lang="en-US" dirty="0"/>
              <a:t> del </a:t>
            </a:r>
            <a:r>
              <a:rPr lang="en-US" dirty="0" err="1"/>
              <a:t>viento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D5B7F95-6FF1-629F-49F8-E3C125EF07FF}"/>
              </a:ext>
            </a:extLst>
          </p:cNvPr>
          <p:cNvSpPr txBox="1">
            <a:spLocks/>
          </p:cNvSpPr>
          <p:nvPr/>
        </p:nvSpPr>
        <p:spPr>
          <a:xfrm>
            <a:off x="6249924" y="4789573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Cantidad</a:t>
            </a:r>
            <a:r>
              <a:rPr lang="en-US" dirty="0"/>
              <a:t> de Bicicleta </a:t>
            </a:r>
            <a:r>
              <a:rPr lang="en-US" dirty="0" err="1"/>
              <a:t>alquiladas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clients </a:t>
            </a:r>
            <a:r>
              <a:rPr lang="en-US" dirty="0" err="1"/>
              <a:t>casuales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5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633" y="1524389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registerd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6275" y="1401121"/>
            <a:ext cx="5539095" cy="1010842"/>
          </a:xfrm>
        </p:spPr>
        <p:txBody>
          <a:bodyPr/>
          <a:lstStyle/>
          <a:p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bicicletas</a:t>
            </a:r>
            <a:r>
              <a:rPr lang="en-US" dirty="0"/>
              <a:t> </a:t>
            </a:r>
            <a:r>
              <a:rPr lang="en-US" dirty="0" err="1"/>
              <a:t>alquiladas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clients </a:t>
            </a:r>
            <a:r>
              <a:rPr lang="en-US" dirty="0" err="1"/>
              <a:t>registrados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D1EC260-13F4-996D-5803-043479FA31FB}"/>
              </a:ext>
            </a:extLst>
          </p:cNvPr>
          <p:cNvSpPr txBox="1">
            <a:spLocks/>
          </p:cNvSpPr>
          <p:nvPr/>
        </p:nvSpPr>
        <p:spPr>
          <a:xfrm>
            <a:off x="213633" y="254453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Cnt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C5113E-0ACB-2FCD-B3D0-7141CCB17AD2}"/>
              </a:ext>
            </a:extLst>
          </p:cNvPr>
          <p:cNvSpPr txBox="1">
            <a:spLocks/>
          </p:cNvSpPr>
          <p:nvPr/>
        </p:nvSpPr>
        <p:spPr>
          <a:xfrm>
            <a:off x="5046275" y="2626541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Cantidad</a:t>
            </a:r>
            <a:r>
              <a:rPr lang="en-US" dirty="0"/>
              <a:t> total de </a:t>
            </a:r>
            <a:r>
              <a:rPr lang="en-US" dirty="0" err="1"/>
              <a:t>bicicletas</a:t>
            </a:r>
            <a:r>
              <a:rPr lang="en-US" dirty="0"/>
              <a:t> </a:t>
            </a:r>
            <a:r>
              <a:rPr lang="en-US" dirty="0" err="1"/>
              <a:t>alquiladas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casuals o </a:t>
            </a:r>
            <a:r>
              <a:rPr lang="en-US" dirty="0" err="1"/>
              <a:t>registrados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6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0" y="2970162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ZA" dirty="0" err="1"/>
              <a:t>Analizar</a:t>
            </a:r>
            <a:r>
              <a:rPr lang="en-ZA" dirty="0"/>
              <a:t> </a:t>
            </a:r>
            <a:r>
              <a:rPr lang="en-ZA" dirty="0" err="1"/>
              <a:t>cuantas</a:t>
            </a:r>
            <a:r>
              <a:rPr lang="en-ZA" dirty="0"/>
              <a:t> </a:t>
            </a:r>
            <a:r>
              <a:rPr lang="en-ZA" dirty="0" err="1"/>
              <a:t>bicicletas</a:t>
            </a:r>
            <a:r>
              <a:rPr lang="en-ZA" dirty="0"/>
              <a:t> se van a </a:t>
            </a:r>
            <a:r>
              <a:rPr lang="en-ZA" dirty="0" err="1"/>
              <a:t>alquilar</a:t>
            </a:r>
            <a:r>
              <a:rPr lang="en-ZA" dirty="0"/>
              <a:t> </a:t>
            </a:r>
            <a:r>
              <a:rPr lang="en-ZA" dirty="0" err="1"/>
              <a:t>en</a:t>
            </a:r>
            <a:r>
              <a:rPr lang="en-ZA" dirty="0"/>
              <a:t> un </a:t>
            </a:r>
            <a:r>
              <a:rPr lang="en-ZA" dirty="0" err="1"/>
              <a:t>dia</a:t>
            </a:r>
            <a:r>
              <a:rPr lang="en-ZA" dirty="0"/>
              <a:t> </a:t>
            </a:r>
            <a:r>
              <a:rPr lang="en-ZA" dirty="0" err="1"/>
              <a:t>especifico</a:t>
            </a:r>
            <a:endParaRPr lang="en-ZA" dirty="0"/>
          </a:p>
          <a:p>
            <a:r>
              <a:rPr lang="en-ZA" dirty="0"/>
              <a:t>Gracias a </a:t>
            </a:r>
            <a:r>
              <a:rPr lang="en-ZA" dirty="0" err="1"/>
              <a:t>los</a:t>
            </a:r>
            <a:r>
              <a:rPr lang="en-ZA" dirty="0"/>
              <a:t> </a:t>
            </a:r>
            <a:r>
              <a:rPr lang="en-ZA" dirty="0" err="1"/>
              <a:t>datos</a:t>
            </a:r>
            <a:r>
              <a:rPr lang="en-ZA" dirty="0"/>
              <a:t> que </a:t>
            </a:r>
            <a:r>
              <a:rPr lang="en-ZA" dirty="0" err="1"/>
              <a:t>fueron</a:t>
            </a:r>
            <a:r>
              <a:rPr lang="en-ZA" dirty="0"/>
              <a:t> </a:t>
            </a:r>
            <a:r>
              <a:rPr lang="en-ZA" dirty="0" err="1"/>
              <a:t>recolectados</a:t>
            </a:r>
            <a:r>
              <a:rPr lang="en-ZA" dirty="0"/>
              <a:t> </a:t>
            </a:r>
            <a:r>
              <a:rPr lang="en-ZA" dirty="0" err="1"/>
              <a:t>en</a:t>
            </a:r>
            <a:r>
              <a:rPr lang="en-ZA" dirty="0"/>
              <a:t> 731 </a:t>
            </a:r>
            <a:r>
              <a:rPr lang="en-ZA" dirty="0" err="1"/>
              <a:t>dias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Beneficios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 err="1"/>
              <a:t>Brindar</a:t>
            </a:r>
            <a:r>
              <a:rPr lang="en-ZA" dirty="0"/>
              <a:t> a </a:t>
            </a:r>
            <a:r>
              <a:rPr lang="en-ZA" dirty="0" err="1"/>
              <a:t>nuestro</a:t>
            </a:r>
            <a:r>
              <a:rPr lang="en-ZA" dirty="0"/>
              <a:t> </a:t>
            </a:r>
            <a:r>
              <a:rPr lang="en-ZA" dirty="0" err="1"/>
              <a:t>cliente</a:t>
            </a:r>
            <a:r>
              <a:rPr lang="en-ZA" dirty="0"/>
              <a:t> la </a:t>
            </a:r>
            <a:r>
              <a:rPr lang="en-ZA" dirty="0" err="1"/>
              <a:t>facilidad</a:t>
            </a:r>
            <a:r>
              <a:rPr lang="en-ZA" dirty="0"/>
              <a:t> de </a:t>
            </a:r>
            <a:r>
              <a:rPr lang="en-ZA" dirty="0" err="1"/>
              <a:t>predecir</a:t>
            </a:r>
            <a:r>
              <a:rPr lang="en-ZA" dirty="0"/>
              <a:t> </a:t>
            </a:r>
            <a:r>
              <a:rPr lang="en-ZA" dirty="0" err="1"/>
              <a:t>cuantas</a:t>
            </a:r>
            <a:r>
              <a:rPr lang="en-ZA" dirty="0"/>
              <a:t> </a:t>
            </a:r>
            <a:r>
              <a:rPr lang="en-ZA" dirty="0" err="1"/>
              <a:t>bicicletas</a:t>
            </a:r>
            <a:r>
              <a:rPr lang="en-ZA" dirty="0"/>
              <a:t> se van a </a:t>
            </a:r>
            <a:r>
              <a:rPr lang="en-ZA" dirty="0" err="1"/>
              <a:t>alquilar</a:t>
            </a:r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274</TotalTime>
  <Words>368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Inter</vt:lpstr>
      <vt:lpstr>Tenorite</vt:lpstr>
      <vt:lpstr>Monoline</vt:lpstr>
      <vt:lpstr>Machine learning</vt:lpstr>
      <vt:lpstr>Machine learning</vt:lpstr>
      <vt:lpstr>Problema</vt:lpstr>
      <vt:lpstr>Datos</vt:lpstr>
      <vt:lpstr>Datos</vt:lpstr>
      <vt:lpstr>Datos</vt:lpstr>
      <vt:lpstr>Datos</vt:lpstr>
      <vt:lpstr>Objetivos del proyecto</vt:lpstr>
      <vt:lpstr>Beneficios del producto</vt:lpstr>
      <vt:lpstr>Analisis de datos</vt:lpstr>
      <vt:lpstr>Limpieza de datos</vt:lpstr>
      <vt:lpstr>Graficos</vt:lpstr>
      <vt:lpstr>Graficos</vt:lpstr>
      <vt:lpstr>Resultados de modelos</vt:lpstr>
      <vt:lpstr>OUR COMPETITION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(Estudiante) Gustavo Orlando Quevedo Vivanco</dc:creator>
  <cp:lastModifiedBy>(Estudiante) Gustavo Orlando Quevedo Vivanco</cp:lastModifiedBy>
  <cp:revision>4</cp:revision>
  <dcterms:created xsi:type="dcterms:W3CDTF">2023-05-01T19:39:42Z</dcterms:created>
  <dcterms:modified xsi:type="dcterms:W3CDTF">2023-05-02T00:13:46Z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