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60CC51-FA07-482A-BE85-5956E7CF64A9}">
  <a:tblStyle styleId="{3260CC51-FA07-482A-BE85-5956E7CF64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bd0b20db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bd0b20db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e12c96c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e12c96c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Em resumo uma imagem nada mais é do que um ambiente totalmente encapsulado e pronto para ser replicado onde desejar. </a:t>
            </a:r>
            <a:endParaRPr sz="18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e12c96c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e12c96c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e12c96c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e12c96c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e12c96c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e12c96c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e12c96c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e12c96c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be12c96c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be12c96c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be12c96c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be12c96c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be12c96c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be12c96c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d0b20db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d0b20db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d876cb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d876cb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db5000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db5000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db50006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db50006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e12c96c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e12c96c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e12c96c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e12c96c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Elementos do </a:t>
            </a:r>
            <a:r>
              <a:rPr lang="en" b="1">
                <a:solidFill>
                  <a:srgbClr val="073763"/>
                </a:solidFill>
              </a:rPr>
              <a:t>Docker </a:t>
            </a:r>
            <a:endParaRPr b="1">
              <a:solidFill>
                <a:srgbClr val="073763"/>
              </a:solidFill>
            </a:endParaRPr>
          </a:p>
        </p:txBody>
      </p:sp>
      <p:cxnSp>
        <p:nvCxnSpPr>
          <p:cNvPr id="119" name="Google Shape;119;p22"/>
          <p:cNvCxnSpPr/>
          <p:nvPr/>
        </p:nvCxnSpPr>
        <p:spPr>
          <a:xfrm rot="10800000" flipH="1">
            <a:off x="334625" y="954225"/>
            <a:ext cx="5527800" cy="2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61300" y="1017725"/>
            <a:ext cx="85206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Imagens docker - </a:t>
            </a:r>
            <a:r>
              <a:rPr lang="en">
                <a:solidFill>
                  <a:srgbClr val="073763"/>
                </a:solidFill>
              </a:rPr>
              <a:t>Imagens são templates para criação de containers, para executá-las é necessário criar uma instância dela o “container”, além das imagens serem construídas em camadas, o que facilita sua reutilização e manutenção. </a:t>
            </a:r>
            <a:endParaRPr>
              <a:solidFill>
                <a:srgbClr val="073763"/>
              </a:solidFill>
            </a:endParaRPr>
          </a:p>
          <a:p>
            <a:pPr marL="32004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Elementos do </a:t>
            </a:r>
            <a:r>
              <a:rPr lang="en" b="1">
                <a:solidFill>
                  <a:srgbClr val="073763"/>
                </a:solidFill>
              </a:rPr>
              <a:t>Docker </a:t>
            </a:r>
            <a:endParaRPr b="1">
              <a:solidFill>
                <a:srgbClr val="073763"/>
              </a:solidFill>
            </a:endParaRPr>
          </a:p>
        </p:txBody>
      </p:sp>
      <p:cxnSp>
        <p:nvCxnSpPr>
          <p:cNvPr id="126" name="Google Shape;126;p23"/>
          <p:cNvCxnSpPr/>
          <p:nvPr/>
        </p:nvCxnSpPr>
        <p:spPr>
          <a:xfrm rot="10800000" flipH="1">
            <a:off x="334625" y="954225"/>
            <a:ext cx="5527800" cy="2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61300" y="1017725"/>
            <a:ext cx="85206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Dockerfile </a:t>
            </a:r>
            <a:r>
              <a:rPr lang="en">
                <a:solidFill>
                  <a:srgbClr val="073763"/>
                </a:solidFill>
              </a:rPr>
              <a:t>-  São scripts com uma série de comandos para criação de uma imagem, nesses scripts podemos fazer uma séries de coisas como executar comandos sh, criar variáveis de ambiente, copiar arquivos e pastas do host para dentro da imagem etc. </a:t>
            </a:r>
            <a:endParaRPr>
              <a:solidFill>
                <a:srgbClr val="073763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Exemplo: </a:t>
            </a:r>
            <a:endParaRPr b="1">
              <a:solidFill>
                <a:srgbClr val="073763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073763"/>
              </a:solidFill>
            </a:endParaRPr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952500" y="2887175"/>
          <a:ext cx="7239000" cy="1676370"/>
        </p:xfrm>
        <a:graphic>
          <a:graphicData uri="http://schemas.openxmlformats.org/drawingml/2006/table">
            <a:tbl>
              <a:tblPr>
                <a:noFill/>
                <a:tableStyleId>{3260CC51-FA07-482A-BE85-5956E7CF64A9}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gcc:4.9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MAINTAINER Gustavo Lucas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COPY . /usr/src/server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WORKDIR /usr/src/server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RUN g++ -o server *.cpp -lpthread -std=c++11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CMD ["./server"]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Elementos do </a:t>
            </a:r>
            <a:r>
              <a:rPr lang="en" b="1">
                <a:solidFill>
                  <a:srgbClr val="073763"/>
                </a:solidFill>
              </a:rPr>
              <a:t>Docker </a:t>
            </a:r>
            <a:endParaRPr b="1">
              <a:solidFill>
                <a:srgbClr val="073763"/>
              </a:solidFill>
            </a:endParaRPr>
          </a:p>
        </p:txBody>
      </p:sp>
      <p:cxnSp>
        <p:nvCxnSpPr>
          <p:cNvPr id="134" name="Google Shape;134;p24"/>
          <p:cNvCxnSpPr/>
          <p:nvPr/>
        </p:nvCxnSpPr>
        <p:spPr>
          <a:xfrm rot="10800000" flipH="1">
            <a:off x="334625" y="954225"/>
            <a:ext cx="5527800" cy="2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61300" y="1017725"/>
            <a:ext cx="85206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Docker Registry </a:t>
            </a:r>
            <a:r>
              <a:rPr lang="en">
                <a:solidFill>
                  <a:srgbClr val="073763"/>
                </a:solidFill>
              </a:rPr>
              <a:t>- É como um repositório GIT, onde as imagens podem ser versionadas, comitadas, “puxadas” etc, quando recuperamos uma imagem, usando o comando docker pull por exemplo, estamos normalmente baixando a imagem de um registro Docker, o repositório oficial do Docker é o Docker HUB, onde é possível hospedar e versionar imagens públicas e privadas.</a:t>
            </a:r>
            <a:endParaRPr b="1">
              <a:solidFill>
                <a:srgbClr val="073763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Elementos do </a:t>
            </a:r>
            <a:r>
              <a:rPr lang="en" b="1">
                <a:solidFill>
                  <a:srgbClr val="073763"/>
                </a:solidFill>
              </a:rPr>
              <a:t>Docker </a:t>
            </a:r>
            <a:endParaRPr b="1">
              <a:solidFill>
                <a:srgbClr val="073763"/>
              </a:solidFill>
            </a:endParaRPr>
          </a:p>
        </p:txBody>
      </p:sp>
      <p:cxnSp>
        <p:nvCxnSpPr>
          <p:cNvPr id="141" name="Google Shape;141;p25"/>
          <p:cNvCxnSpPr/>
          <p:nvPr/>
        </p:nvCxnSpPr>
        <p:spPr>
          <a:xfrm rot="10800000" flipH="1">
            <a:off x="334625" y="954225"/>
            <a:ext cx="5527800" cy="2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61300" y="1017725"/>
            <a:ext cx="85206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Docker Registry </a:t>
            </a:r>
            <a:r>
              <a:rPr lang="en">
                <a:solidFill>
                  <a:srgbClr val="073763"/>
                </a:solidFill>
              </a:rPr>
              <a:t>- É como um repositório GIT, onde as imagens podem ser versionadas, comitadas, “puxadas” etc, quando recuperamos uma imagem, usando o comando docker pull por exemplo, estamos normalmente baixando a imagem de um registro Docker, o repositório oficial do Docker é o Docker HUB, onde é possível hospedar e versionar imagens públicas e privadas.</a:t>
            </a:r>
            <a:endParaRPr b="1">
              <a:solidFill>
                <a:srgbClr val="073763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Kubernetes </a:t>
            </a:r>
            <a:r>
              <a:rPr lang="en">
                <a:solidFill>
                  <a:srgbClr val="073763"/>
                </a:solidFill>
              </a:rPr>
              <a:t>vs. </a:t>
            </a:r>
            <a:r>
              <a:rPr lang="en" b="1">
                <a:solidFill>
                  <a:srgbClr val="073763"/>
                </a:solidFill>
              </a:rPr>
              <a:t>Docker </a:t>
            </a:r>
            <a:endParaRPr b="1">
              <a:solidFill>
                <a:srgbClr val="073763"/>
              </a:solidFill>
            </a:endParaRPr>
          </a:p>
        </p:txBody>
      </p:sp>
      <p:cxnSp>
        <p:nvCxnSpPr>
          <p:cNvPr id="148" name="Google Shape;148;p26"/>
          <p:cNvCxnSpPr/>
          <p:nvPr/>
        </p:nvCxnSpPr>
        <p:spPr>
          <a:xfrm rot="10800000" flipH="1">
            <a:off x="334625" y="954225"/>
            <a:ext cx="5527800" cy="2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61300" y="1017725"/>
            <a:ext cx="85206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Docker é uma solução para conteinerização. A principal proposta dos containers é fazer isolamento entre processos.</a:t>
            </a:r>
            <a:endParaRPr>
              <a:solidFill>
                <a:srgbClr val="073763"/>
              </a:solidFill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Kubernetes é uma solução para orquestração de aplicações baseadas em </a:t>
            </a:r>
            <a:r>
              <a:rPr lang="en" i="1">
                <a:solidFill>
                  <a:srgbClr val="073763"/>
                </a:solidFill>
              </a:rPr>
              <a:t>containers</a:t>
            </a:r>
            <a:r>
              <a:rPr lang="en">
                <a:solidFill>
                  <a:srgbClr val="073763"/>
                </a:solidFill>
              </a:rPr>
              <a:t>. O Kubernetes utiliza uma solução de </a:t>
            </a:r>
            <a:r>
              <a:rPr lang="en" i="1">
                <a:solidFill>
                  <a:srgbClr val="073763"/>
                </a:solidFill>
              </a:rPr>
              <a:t>containers </a:t>
            </a:r>
            <a:r>
              <a:rPr lang="en">
                <a:solidFill>
                  <a:srgbClr val="073763"/>
                </a:solidFill>
              </a:rPr>
              <a:t>(como o Docker) para fazer o isolamento das aplicações especificadas nos serviços ou </a:t>
            </a:r>
            <a:r>
              <a:rPr lang="en" i="1">
                <a:solidFill>
                  <a:srgbClr val="073763"/>
                </a:solidFill>
              </a:rPr>
              <a:t>pods </a:t>
            </a:r>
            <a:r>
              <a:rPr lang="en">
                <a:solidFill>
                  <a:srgbClr val="073763"/>
                </a:solidFill>
              </a:rPr>
              <a:t>que podem ser constituídos por um ou mais </a:t>
            </a:r>
            <a:r>
              <a:rPr lang="en" i="1">
                <a:solidFill>
                  <a:srgbClr val="073763"/>
                </a:solidFill>
              </a:rPr>
              <a:t>containers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Como o Kubernetes é um serviço de orquestração preocupações com escalabilidade, </a:t>
            </a:r>
            <a:r>
              <a:rPr lang="en" i="1">
                <a:solidFill>
                  <a:srgbClr val="073763"/>
                </a:solidFill>
              </a:rPr>
              <a:t>deployment</a:t>
            </a:r>
            <a:r>
              <a:rPr lang="en">
                <a:solidFill>
                  <a:srgbClr val="073763"/>
                </a:solidFill>
              </a:rPr>
              <a:t> e disponibilidade veem à tona, dessa forma existe o suporte à uma série de funcionalidades como escalonamento automático, balanceamento de carga, serviços de DNS e entre outros.</a:t>
            </a:r>
            <a:endParaRPr>
              <a:solidFill>
                <a:srgbClr val="073763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73763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O que é </a:t>
            </a:r>
            <a:r>
              <a:rPr lang="en" b="1">
                <a:solidFill>
                  <a:srgbClr val="073763"/>
                </a:solidFill>
              </a:rPr>
              <a:t>Docker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250750"/>
            <a:ext cx="85206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O Docker é uma tecnologia Open Source que permite criar, executar, testar e implantar aplicações distribuídas dentro de containers de software. Ele permite que você empacote um software de uma padronizada para o desenvolvimento de software, contendo tudo que é necessário para a execução: código, runtime, ferramentas, bibliotecas, etc.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2989"/>
          <a:stretch/>
        </p:blipFill>
        <p:spPr>
          <a:xfrm>
            <a:off x="6511250" y="-141900"/>
            <a:ext cx="2785150" cy="159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 rot="10800000" flipH="1">
            <a:off x="334625" y="954225"/>
            <a:ext cx="5527800" cy="2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O que são </a:t>
            </a:r>
            <a:r>
              <a:rPr lang="en" b="1">
                <a:solidFill>
                  <a:srgbClr val="073763"/>
                </a:solidFill>
              </a:rPr>
              <a:t>containers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Os containers são um método de virtualização em nível de sistema operacional que permite executar uma aplicação e suas dependências em processos com recursos isolados. Os containers permitem empacotar facilmente o código, as configurações e as dependências de uma aplicação em elementos fundamentais que oferecem consistência ambiental, eficiência operacional, produtividade de desenvolvedores e controle de versões. </a:t>
            </a:r>
            <a:endParaRPr>
              <a:solidFill>
                <a:srgbClr val="073763"/>
              </a:solidFill>
            </a:endParaRPr>
          </a:p>
        </p:txBody>
      </p:sp>
      <p:cxnSp>
        <p:nvCxnSpPr>
          <p:cNvPr id="77" name="Google Shape;77;p16"/>
          <p:cNvCxnSpPr/>
          <p:nvPr/>
        </p:nvCxnSpPr>
        <p:spPr>
          <a:xfrm rot="10800000" flipH="1">
            <a:off x="334625" y="954225"/>
            <a:ext cx="5527800" cy="2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Virtual Machine</a:t>
            </a:r>
            <a:r>
              <a:rPr lang="en">
                <a:solidFill>
                  <a:srgbClr val="073763"/>
                </a:solidFill>
              </a:rPr>
              <a:t> vs Docker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881400"/>
            <a:ext cx="85206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b="1" dirty="0">
                <a:solidFill>
                  <a:srgbClr val="073763"/>
                </a:solidFill>
              </a:rPr>
              <a:t>VM</a:t>
            </a:r>
            <a:br>
              <a:rPr lang="en" sz="2400" b="1" dirty="0">
                <a:solidFill>
                  <a:srgbClr val="0B5394"/>
                </a:solidFill>
              </a:rPr>
            </a:br>
            <a:r>
              <a:rPr lang="en" sz="1700" dirty="0">
                <a:solidFill>
                  <a:srgbClr val="073763"/>
                </a:solidFill>
              </a:rPr>
              <a:t>O objetivo desse modelo é compartilhar os recursos físicos entre vários ambientes isolados, sendo que cada um deles tem sob sua tutela uma máquina inteira, com memória, disco, processador, rede e outros periféricos, todos entregues via abstração de virtualização. </a:t>
            </a:r>
            <a:endParaRPr sz="1700" dirty="0">
              <a:solidFill>
                <a:srgbClr val="073763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73763"/>
                </a:solidFill>
              </a:rPr>
              <a:t>É como se dentro de uma máquina física criasse máquinas menores e independentes entre si. Cada máquina dessa tem seu próprio sistema operacional completo, que por sua vez interage com todos os hardwares virtuais que lhe foi entregue pelo modelo de virtualização a nível de máquina. </a:t>
            </a:r>
            <a:endParaRPr sz="1700" dirty="0">
              <a:solidFill>
                <a:srgbClr val="073763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rgbClr val="073763"/>
                </a:solidFill>
              </a:rPr>
              <a:t>Vale ressaltar que o sistema operacional instalado dentro de uma máquina virtual fará interação com os hardwares virtuais e não com o hardware real.</a:t>
            </a:r>
            <a:r>
              <a:rPr lang="en" dirty="0">
                <a:solidFill>
                  <a:srgbClr val="073763"/>
                </a:solidFill>
              </a:rPr>
              <a:t> </a:t>
            </a:r>
            <a:endParaRPr dirty="0">
              <a:solidFill>
                <a:srgbClr val="073763"/>
              </a:solidFill>
            </a:endParaRPr>
          </a:p>
        </p:txBody>
      </p:sp>
      <p:cxnSp>
        <p:nvCxnSpPr>
          <p:cNvPr id="84" name="Google Shape;84;p17"/>
          <p:cNvCxnSpPr/>
          <p:nvPr/>
        </p:nvCxnSpPr>
        <p:spPr>
          <a:xfrm rot="10800000" flipH="1">
            <a:off x="334625" y="954225"/>
            <a:ext cx="5527800" cy="2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VM vs </a:t>
            </a:r>
            <a:r>
              <a:rPr lang="en" b="1">
                <a:solidFill>
                  <a:srgbClr val="073763"/>
                </a:solidFill>
              </a:rPr>
              <a:t>Docker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61300" y="1017725"/>
            <a:ext cx="85206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Docker</a:t>
            </a:r>
            <a:endParaRPr b="1">
              <a:solidFill>
                <a:srgbClr val="073763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Esse modelo de virtualização está no nível de sistema operacional, ou seja, ao contrário da máquina virtual um container não tem visão de uma máquina inteira, ele é apenas um processo em execução em um kernel compartilhado entre todos os outros containers. </a:t>
            </a:r>
            <a:endParaRPr>
              <a:solidFill>
                <a:srgbClr val="073763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Ele utiliza o namespace para prover o devido isolamento de memória RAM, processamento, disco e acesso a rede, mesmo compartilhamento o mesmo kernel, esse processo em execução tem a visão de estar usando um sistema operacional dedicado. </a:t>
            </a:r>
            <a:endParaRPr>
              <a:solidFill>
                <a:srgbClr val="073763"/>
              </a:solidFill>
            </a:endParaRPr>
          </a:p>
        </p:txBody>
      </p:sp>
      <p:cxnSp>
        <p:nvCxnSpPr>
          <p:cNvPr id="91" name="Google Shape;91;p18"/>
          <p:cNvCxnSpPr/>
          <p:nvPr/>
        </p:nvCxnSpPr>
        <p:spPr>
          <a:xfrm rot="10800000" flipH="1">
            <a:off x="334625" y="954225"/>
            <a:ext cx="5527800" cy="2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Virtual Machine </a:t>
            </a:r>
            <a:r>
              <a:rPr lang="en">
                <a:solidFill>
                  <a:srgbClr val="073763"/>
                </a:solidFill>
              </a:rPr>
              <a:t>vs </a:t>
            </a:r>
            <a:r>
              <a:rPr lang="en" b="1">
                <a:solidFill>
                  <a:srgbClr val="073763"/>
                </a:solidFill>
              </a:rPr>
              <a:t>Docker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50" y="1081075"/>
            <a:ext cx="5347900" cy="3874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9"/>
          <p:cNvCxnSpPr/>
          <p:nvPr/>
        </p:nvCxnSpPr>
        <p:spPr>
          <a:xfrm rot="10800000" flipH="1">
            <a:off x="334625" y="954225"/>
            <a:ext cx="5527800" cy="2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Partes principais do </a:t>
            </a:r>
            <a:r>
              <a:rPr lang="en" b="1">
                <a:solidFill>
                  <a:srgbClr val="073763"/>
                </a:solidFill>
              </a:rPr>
              <a:t>Docker </a:t>
            </a:r>
            <a:endParaRPr b="1">
              <a:solidFill>
                <a:srgbClr val="073763"/>
              </a:solidFill>
            </a:endParaRPr>
          </a:p>
        </p:txBody>
      </p:sp>
      <p:cxnSp>
        <p:nvCxnSpPr>
          <p:cNvPr id="104" name="Google Shape;104;p20"/>
          <p:cNvCxnSpPr/>
          <p:nvPr/>
        </p:nvCxnSpPr>
        <p:spPr>
          <a:xfrm rot="10800000" flipH="1">
            <a:off x="334625" y="954225"/>
            <a:ext cx="5527800" cy="2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61300" y="1017725"/>
            <a:ext cx="85206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Docker usa uma arquitetura cliente-servidor. 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</a:rPr>
              <a:t>A parte cliente fala com o Docker daemon, que faz o trabalho pesado de construção, execução e distribuição de seus containers e imagens Docker, também controla os recursos executados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7600"/>
            <a:ext cx="4367646" cy="3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Elementos do </a:t>
            </a:r>
            <a:r>
              <a:rPr lang="en" b="1">
                <a:solidFill>
                  <a:srgbClr val="073763"/>
                </a:solidFill>
              </a:rPr>
              <a:t>Docker </a:t>
            </a:r>
            <a:endParaRPr b="1">
              <a:solidFill>
                <a:srgbClr val="073763"/>
              </a:solidFill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 rot="10800000" flipH="1">
            <a:off x="334625" y="954225"/>
            <a:ext cx="5527800" cy="249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61300" y="1017725"/>
            <a:ext cx="85206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Containers docker - </a:t>
            </a:r>
            <a:r>
              <a:rPr lang="en">
                <a:solidFill>
                  <a:srgbClr val="073763"/>
                </a:solidFill>
              </a:rPr>
              <a:t>Containers tem como base sempre uma imagem, pense como na seguinte analogia do mundo Java, uma imagem é uma classe e um container é como um objeto instância dessa classe, então podemos através da imagem “instanciar” vários containers.</a:t>
            </a:r>
            <a:endParaRPr>
              <a:solidFill>
                <a:srgbClr val="073763"/>
              </a:solidFill>
            </a:endParaRPr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Algumas característica dos containers </a:t>
            </a:r>
            <a:endParaRPr b="1">
              <a:solidFill>
                <a:srgbClr val="073763"/>
              </a:solidFill>
            </a:endParaRPr>
          </a:p>
          <a:p>
            <a:pPr marL="914400" lvl="0" indent="-342900" algn="just" rtl="0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Portabilidade de aplicação</a:t>
            </a:r>
            <a:endParaRPr>
              <a:solidFill>
                <a:srgbClr val="073763"/>
              </a:solidFill>
            </a:endParaRPr>
          </a:p>
          <a:p>
            <a:pPr marL="9144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Isolamento de processos </a:t>
            </a:r>
            <a:endParaRPr>
              <a:solidFill>
                <a:srgbClr val="073763"/>
              </a:solidFill>
            </a:endParaRPr>
          </a:p>
          <a:p>
            <a:pPr marL="9144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Prevenção de violação externa </a:t>
            </a:r>
            <a:endParaRPr>
              <a:solidFill>
                <a:srgbClr val="073763"/>
              </a:solidFill>
            </a:endParaRPr>
          </a:p>
          <a:p>
            <a:pPr marL="9144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Gerenciamento de consumo de recursos 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Office PowerPoint</Application>
  <PresentationFormat>Apresentação na tela (16:9)</PresentationFormat>
  <Paragraphs>42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Proxima Nova</vt:lpstr>
      <vt:lpstr>Courier New</vt:lpstr>
      <vt:lpstr>Arial</vt:lpstr>
      <vt:lpstr>Spearmint</vt:lpstr>
      <vt:lpstr>Apresentação do PowerPoint</vt:lpstr>
      <vt:lpstr>Apresentação do PowerPoint</vt:lpstr>
      <vt:lpstr>O que é Docker</vt:lpstr>
      <vt:lpstr>O que são containers</vt:lpstr>
      <vt:lpstr>Virtual Machine vs Docker</vt:lpstr>
      <vt:lpstr>VM vs Docker</vt:lpstr>
      <vt:lpstr>Virtual Machine vs Docker</vt:lpstr>
      <vt:lpstr>Partes principais do Docker </vt:lpstr>
      <vt:lpstr>Elementos do Docker </vt:lpstr>
      <vt:lpstr>Elementos do Docker </vt:lpstr>
      <vt:lpstr>Elementos do Docker </vt:lpstr>
      <vt:lpstr>Elementos do Docker </vt:lpstr>
      <vt:lpstr>Elementos do Docker </vt:lpstr>
      <vt:lpstr>Kubernetes vs. Docker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Gustavo Lucas</cp:lastModifiedBy>
  <cp:revision>1</cp:revision>
  <dcterms:modified xsi:type="dcterms:W3CDTF">2019-12-02T23:40:47Z</dcterms:modified>
</cp:coreProperties>
</file>