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5KYPMu1ZKwdNl9XtBh66QxSD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78dc77c3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2c78dc77c3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c78dc7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2c78dc77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c78dc77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2c78dc77c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455df2f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455df2fa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c78dc77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2c78dc77c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455df2f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455df2fa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455df2f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3455df2fa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c78dc77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c78dc77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c78dc77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2c78dc77c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455df2f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455df2fa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c78dc7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c78dc77c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c78dc77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c78dc77c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455df2fa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455df2fa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c78dc77c3_0_129"/>
          <p:cNvSpPr txBox="1"/>
          <p:nvPr>
            <p:ph type="ctrTitle"/>
          </p:nvPr>
        </p:nvSpPr>
        <p:spPr>
          <a:xfrm>
            <a:off x="1267522" y="62055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Hospital …</a:t>
            </a:r>
            <a:endParaRPr/>
          </a:p>
        </p:txBody>
      </p:sp>
      <p:sp>
        <p:nvSpPr>
          <p:cNvPr id="85" name="Google Shape;85;g32c78dc77c3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g32c78dc77c3_0_129"/>
          <p:cNvSpPr txBox="1"/>
          <p:nvPr/>
        </p:nvSpPr>
        <p:spPr>
          <a:xfrm>
            <a:off x="1673525" y="3255962"/>
            <a:ext cx="931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Relatório de Visita Diagnóstica na Ótica novo Manual da ONA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XXXXX </a:t>
            </a: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32c78dc77c3_0_41"/>
          <p:cNvGrpSpPr/>
          <p:nvPr/>
        </p:nvGrpSpPr>
        <p:grpSpPr>
          <a:xfrm>
            <a:off x="461068" y="95545"/>
            <a:ext cx="1396718" cy="1410507"/>
            <a:chOff x="515359" y="4127491"/>
            <a:chExt cx="1230372" cy="1410507"/>
          </a:xfrm>
        </p:grpSpPr>
        <p:sp>
          <p:nvSpPr>
            <p:cNvPr id="172" name="Google Shape;172;g32c78dc77c3_0_41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32c78dc77c3_0_41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g32c78dc77c3_0_41"/>
          <p:cNvSpPr txBox="1"/>
          <p:nvPr/>
        </p:nvSpPr>
        <p:spPr>
          <a:xfrm>
            <a:off x="1261674" y="477505"/>
            <a:ext cx="106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 terapêutica (3.) por subseções 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32c78dc77c3_0_78"/>
          <p:cNvGrpSpPr/>
          <p:nvPr/>
        </p:nvGrpSpPr>
        <p:grpSpPr>
          <a:xfrm>
            <a:off x="591339" y="198618"/>
            <a:ext cx="1230372" cy="1410507"/>
            <a:chOff x="515359" y="4127491"/>
            <a:chExt cx="1230372" cy="1410507"/>
          </a:xfrm>
        </p:grpSpPr>
        <p:sp>
          <p:nvSpPr>
            <p:cNvPr id="180" name="Google Shape;180;g32c78dc77c3_0_7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32c78dc77c3_0_78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g32c78dc77c3_0_78"/>
          <p:cNvSpPr txBox="1"/>
          <p:nvPr/>
        </p:nvSpPr>
        <p:spPr>
          <a:xfrm>
            <a:off x="1371666" y="8517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g32c78dc77c3_0_78"/>
          <p:cNvGrpSpPr/>
          <p:nvPr/>
        </p:nvGrpSpPr>
        <p:grpSpPr>
          <a:xfrm>
            <a:off x="1462250" y="1029031"/>
            <a:ext cx="2873639" cy="414145"/>
            <a:chOff x="5505442" y="403385"/>
            <a:chExt cx="2693700" cy="370500"/>
          </a:xfrm>
        </p:grpSpPr>
        <p:sp>
          <p:nvSpPr>
            <p:cNvPr id="184" name="Google Shape;184;g32c78dc77c3_0_78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32c78dc77c3_0_78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33455df2fac_0_66"/>
          <p:cNvGrpSpPr/>
          <p:nvPr/>
        </p:nvGrpSpPr>
        <p:grpSpPr>
          <a:xfrm>
            <a:off x="565539" y="172843"/>
            <a:ext cx="1230372" cy="1410507"/>
            <a:chOff x="515359" y="4127491"/>
            <a:chExt cx="1230372" cy="1410507"/>
          </a:xfrm>
        </p:grpSpPr>
        <p:sp>
          <p:nvSpPr>
            <p:cNvPr id="191" name="Google Shape;191;g33455df2fac_0_6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33455df2fac_0_66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g33455df2fac_0_66"/>
          <p:cNvSpPr txBox="1"/>
          <p:nvPr/>
        </p:nvSpPr>
        <p:spPr>
          <a:xfrm>
            <a:off x="1345878" y="59400"/>
            <a:ext cx="662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g33455df2fac_0_66"/>
          <p:cNvGrpSpPr/>
          <p:nvPr/>
        </p:nvGrpSpPr>
        <p:grpSpPr>
          <a:xfrm>
            <a:off x="1436450" y="1003256"/>
            <a:ext cx="2873639" cy="414145"/>
            <a:chOff x="5505442" y="403385"/>
            <a:chExt cx="2693700" cy="370500"/>
          </a:xfrm>
        </p:grpSpPr>
        <p:sp>
          <p:nvSpPr>
            <p:cNvPr id="195" name="Google Shape;195;g33455df2fac_0_66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33455df2fac_0_66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32c78dc77c3_0_34"/>
          <p:cNvGrpSpPr/>
          <p:nvPr/>
        </p:nvGrpSpPr>
        <p:grpSpPr>
          <a:xfrm>
            <a:off x="538451" y="108368"/>
            <a:ext cx="1230372" cy="1410507"/>
            <a:chOff x="515359" y="4127491"/>
            <a:chExt cx="1230372" cy="1410507"/>
          </a:xfrm>
        </p:grpSpPr>
        <p:sp>
          <p:nvSpPr>
            <p:cNvPr id="202" name="Google Shape;202;g32c78dc77c3_0_34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32c78dc77c3_0_34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32c78dc77c3_0_34"/>
          <p:cNvSpPr txBox="1"/>
          <p:nvPr/>
        </p:nvSpPr>
        <p:spPr>
          <a:xfrm>
            <a:off x="1329038" y="4903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de Apoio (4.)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455df2fac_0_28"/>
          <p:cNvSpPr/>
          <p:nvPr/>
        </p:nvSpPr>
        <p:spPr>
          <a:xfrm>
            <a:off x="1797175" y="1107000"/>
            <a:ext cx="3515400" cy="38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3455df2fac_0_28"/>
          <p:cNvSpPr txBox="1"/>
          <p:nvPr/>
        </p:nvSpPr>
        <p:spPr>
          <a:xfrm>
            <a:off x="1797175" y="1144050"/>
            <a:ext cx="35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AVALIAÇÃO DOS 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ÚLTIMOS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g33455df2fac_0_28"/>
          <p:cNvGrpSpPr/>
          <p:nvPr/>
        </p:nvGrpSpPr>
        <p:grpSpPr>
          <a:xfrm>
            <a:off x="607297" y="198948"/>
            <a:ext cx="1614002" cy="1440003"/>
            <a:chOff x="515359" y="4127491"/>
            <a:chExt cx="1230372" cy="1262607"/>
          </a:xfrm>
        </p:grpSpPr>
        <p:sp>
          <p:nvSpPr>
            <p:cNvPr id="212" name="Google Shape;212;g33455df2fac_0_2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33455df2fac_0_2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g33455df2fac_0_28"/>
          <p:cNvSpPr txBox="1"/>
          <p:nvPr/>
        </p:nvSpPr>
        <p:spPr>
          <a:xfrm>
            <a:off x="1797166" y="9120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822975" y="1132780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822978" y="1169817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594422" y="95823"/>
            <a:ext cx="1614002" cy="1440003"/>
            <a:chOff x="515359" y="4127491"/>
            <a:chExt cx="1230372" cy="1262607"/>
          </a:xfrm>
        </p:grpSpPr>
        <p:sp>
          <p:nvSpPr>
            <p:cNvPr id="94" name="Google Shape;94;p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1822966" y="11697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455df2fac_0_37"/>
          <p:cNvSpPr/>
          <p:nvPr/>
        </p:nvSpPr>
        <p:spPr>
          <a:xfrm>
            <a:off x="1784300" y="1132805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3455df2fac_0_37"/>
          <p:cNvSpPr txBox="1"/>
          <p:nvPr/>
        </p:nvSpPr>
        <p:spPr>
          <a:xfrm>
            <a:off x="1784303" y="1169842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g33455df2fac_0_37"/>
          <p:cNvGrpSpPr/>
          <p:nvPr/>
        </p:nvGrpSpPr>
        <p:grpSpPr>
          <a:xfrm>
            <a:off x="555747" y="95848"/>
            <a:ext cx="1614002" cy="1440003"/>
            <a:chOff x="515359" y="4127491"/>
            <a:chExt cx="1230372" cy="1262607"/>
          </a:xfrm>
        </p:grpSpPr>
        <p:sp>
          <p:nvSpPr>
            <p:cNvPr id="104" name="Google Shape;104;g33455df2fac_0_3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33455df2fac_0_37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g33455df2fac_0_37"/>
          <p:cNvSpPr txBox="1"/>
          <p:nvPr/>
        </p:nvSpPr>
        <p:spPr>
          <a:xfrm>
            <a:off x="1784309" y="117000"/>
            <a:ext cx="1005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32c78dc77c3_0_12"/>
          <p:cNvGrpSpPr/>
          <p:nvPr/>
        </p:nvGrpSpPr>
        <p:grpSpPr>
          <a:xfrm>
            <a:off x="538451" y="95468"/>
            <a:ext cx="1230372" cy="1410507"/>
            <a:chOff x="515359" y="4127491"/>
            <a:chExt cx="1230372" cy="1410507"/>
          </a:xfrm>
        </p:grpSpPr>
        <p:sp>
          <p:nvSpPr>
            <p:cNvPr id="112" name="Google Shape;112;g32c78dc77c3_0_1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32c78dc77c3_0_12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g32c78dc77c3_0_12"/>
          <p:cNvSpPr txBox="1"/>
          <p:nvPr/>
        </p:nvSpPr>
        <p:spPr>
          <a:xfrm>
            <a:off x="1329038" y="4774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Gestão Organizacional (1.)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c78dc77c3_0_48"/>
          <p:cNvSpPr txBox="1"/>
          <p:nvPr/>
        </p:nvSpPr>
        <p:spPr>
          <a:xfrm>
            <a:off x="1742866" y="10872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g32c78dc77c3_0_48"/>
          <p:cNvGrpSpPr/>
          <p:nvPr/>
        </p:nvGrpSpPr>
        <p:grpSpPr>
          <a:xfrm>
            <a:off x="1843721" y="1070802"/>
            <a:ext cx="3192900" cy="426346"/>
            <a:chOff x="5439973" y="332458"/>
            <a:chExt cx="3004800" cy="375900"/>
          </a:xfrm>
        </p:grpSpPr>
        <p:sp>
          <p:nvSpPr>
            <p:cNvPr id="121" name="Google Shape;121;g32c78dc77c3_0_48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2c78dc77c3_0_48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23" name="Google Shape;123;g32c78dc77c3_0_48"/>
          <p:cNvGrpSpPr/>
          <p:nvPr/>
        </p:nvGrpSpPr>
        <p:grpSpPr>
          <a:xfrm>
            <a:off x="542847" y="160298"/>
            <a:ext cx="1614002" cy="1440003"/>
            <a:chOff x="515359" y="4127491"/>
            <a:chExt cx="1230372" cy="1262607"/>
          </a:xfrm>
        </p:grpSpPr>
        <p:sp>
          <p:nvSpPr>
            <p:cNvPr id="124" name="Google Shape;124;g32c78dc77c3_0_4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2c78dc77c3_0_4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455df2fac_0_46"/>
          <p:cNvSpPr txBox="1"/>
          <p:nvPr/>
        </p:nvSpPr>
        <p:spPr>
          <a:xfrm>
            <a:off x="1807325" y="134475"/>
            <a:ext cx="871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g33455df2fac_0_46"/>
          <p:cNvGrpSpPr/>
          <p:nvPr/>
        </p:nvGrpSpPr>
        <p:grpSpPr>
          <a:xfrm>
            <a:off x="1908171" y="1096552"/>
            <a:ext cx="3192900" cy="426346"/>
            <a:chOff x="5439973" y="332458"/>
            <a:chExt cx="3004800" cy="375900"/>
          </a:xfrm>
        </p:grpSpPr>
        <p:sp>
          <p:nvSpPr>
            <p:cNvPr id="132" name="Google Shape;132;g33455df2fac_0_46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33455df2fac_0_46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34" name="Google Shape;134;g33455df2fac_0_46"/>
          <p:cNvGrpSpPr/>
          <p:nvPr/>
        </p:nvGrpSpPr>
        <p:grpSpPr>
          <a:xfrm>
            <a:off x="607297" y="186048"/>
            <a:ext cx="1614002" cy="1440003"/>
            <a:chOff x="515359" y="4127491"/>
            <a:chExt cx="1230372" cy="1262607"/>
          </a:xfrm>
        </p:grpSpPr>
        <p:sp>
          <p:nvSpPr>
            <p:cNvPr id="135" name="Google Shape;135;g33455df2fac_0_4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33455df2fac_0_4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32c78dc77c3_0_27"/>
          <p:cNvGrpSpPr/>
          <p:nvPr/>
        </p:nvGrpSpPr>
        <p:grpSpPr>
          <a:xfrm>
            <a:off x="591339" y="108393"/>
            <a:ext cx="1230372" cy="1410507"/>
            <a:chOff x="515359" y="4127491"/>
            <a:chExt cx="1230372" cy="1410507"/>
          </a:xfrm>
        </p:grpSpPr>
        <p:sp>
          <p:nvSpPr>
            <p:cNvPr id="142" name="Google Shape;142;g32c78dc77c3_0_2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32c78dc77c3_0_27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32c78dc77c3_0_27"/>
          <p:cNvSpPr txBox="1"/>
          <p:nvPr/>
        </p:nvSpPr>
        <p:spPr>
          <a:xfrm>
            <a:off x="1381925" y="490400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Assistência ao Paciente (2.)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c78dc77c3_0_63"/>
          <p:cNvSpPr txBox="1"/>
          <p:nvPr/>
        </p:nvSpPr>
        <p:spPr>
          <a:xfrm>
            <a:off x="1704191" y="131140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g32c78dc77c3_0_63"/>
          <p:cNvGrpSpPr/>
          <p:nvPr/>
        </p:nvGrpSpPr>
        <p:grpSpPr>
          <a:xfrm>
            <a:off x="1704192" y="1075435"/>
            <a:ext cx="3033600" cy="657117"/>
            <a:chOff x="545584" y="162484"/>
            <a:chExt cx="3033600" cy="657117"/>
          </a:xfrm>
        </p:grpSpPr>
        <p:sp>
          <p:nvSpPr>
            <p:cNvPr id="151" name="Google Shape;151;g32c78dc77c3_0_63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2c78dc77c3_0_63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g32c78dc77c3_0_63"/>
          <p:cNvGrpSpPr/>
          <p:nvPr/>
        </p:nvGrpSpPr>
        <p:grpSpPr>
          <a:xfrm>
            <a:off x="594422" y="211848"/>
            <a:ext cx="1614002" cy="1440003"/>
            <a:chOff x="515359" y="4127491"/>
            <a:chExt cx="1230372" cy="1262607"/>
          </a:xfrm>
        </p:grpSpPr>
        <p:sp>
          <p:nvSpPr>
            <p:cNvPr id="154" name="Google Shape;154;g32c78dc77c3_0_63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32c78dc77c3_0_63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455df2fac_0_56"/>
          <p:cNvSpPr txBox="1"/>
          <p:nvPr/>
        </p:nvSpPr>
        <p:spPr>
          <a:xfrm>
            <a:off x="1691304" y="118275"/>
            <a:ext cx="742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g33455df2fac_0_56"/>
          <p:cNvGrpSpPr/>
          <p:nvPr/>
        </p:nvGrpSpPr>
        <p:grpSpPr>
          <a:xfrm>
            <a:off x="1691292" y="1062560"/>
            <a:ext cx="3033600" cy="657117"/>
            <a:chOff x="545584" y="162484"/>
            <a:chExt cx="3033600" cy="657117"/>
          </a:xfrm>
        </p:grpSpPr>
        <p:sp>
          <p:nvSpPr>
            <p:cNvPr id="162" name="Google Shape;162;g33455df2fac_0_56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33455df2fac_0_56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g33455df2fac_0_56"/>
          <p:cNvGrpSpPr/>
          <p:nvPr/>
        </p:nvGrpSpPr>
        <p:grpSpPr>
          <a:xfrm>
            <a:off x="581522" y="198973"/>
            <a:ext cx="1614002" cy="1440003"/>
            <a:chOff x="515359" y="4127491"/>
            <a:chExt cx="1230372" cy="1262607"/>
          </a:xfrm>
        </p:grpSpPr>
        <p:sp>
          <p:nvSpPr>
            <p:cNvPr id="165" name="Google Shape;165;g33455df2fac_0_5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3455df2fac_0_5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2022-10-23T19:27:28Z</dcterms:created>
  <dc:creator>Cristiana Gomes</dc:creator>
</cp:coreProperties>
</file>