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5KYPMu1ZKwdNl9XtBh66QxSD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55df2f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455df2f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55df2f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455df2fa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55df2f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455df2fa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55df2f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455df2fa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55df2f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455df2fa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c78dc77c3_0_41"/>
          <p:cNvGrpSpPr/>
          <p:nvPr/>
        </p:nvGrpSpPr>
        <p:grpSpPr>
          <a:xfrm>
            <a:off x="461068" y="263120"/>
            <a:ext cx="1396718" cy="1410507"/>
            <a:chOff x="515359" y="4127491"/>
            <a:chExt cx="1230372" cy="1410507"/>
          </a:xfrm>
        </p:grpSpPr>
        <p:sp>
          <p:nvSpPr>
            <p:cNvPr id="172" name="Google Shape;172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g32c78dc77c3_0_41"/>
          <p:cNvSpPr txBox="1"/>
          <p:nvPr/>
        </p:nvSpPr>
        <p:spPr>
          <a:xfrm>
            <a:off x="1261674" y="645080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Picture 17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2c78dc77c3_0_7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80" name="Google Shape;180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g32c78dc77c3_0_78"/>
          <p:cNvSpPr txBox="1"/>
          <p:nvPr/>
        </p:nvSpPr>
        <p:spPr>
          <a:xfrm>
            <a:off x="1358766" y="1496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g32c78dc77c3_0_78"/>
          <p:cNvGrpSpPr/>
          <p:nvPr/>
        </p:nvGrpSpPr>
        <p:grpSpPr>
          <a:xfrm>
            <a:off x="1449350" y="1093481"/>
            <a:ext cx="2873639" cy="414145"/>
            <a:chOff x="5505442" y="403385"/>
            <a:chExt cx="2693700" cy="370500"/>
          </a:xfrm>
        </p:grpSpPr>
        <p:sp>
          <p:nvSpPr>
            <p:cNvPr id="184" name="Google Shape;184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pic>
        <p:nvPicPr>
          <p:cNvPr id="186" name="Picture 18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455df2fac_0_66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91" name="Google Shape;191;g33455df2fac_0_6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33455df2fac_0_66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3455df2fac_0_66"/>
          <p:cNvSpPr txBox="1"/>
          <p:nvPr/>
        </p:nvSpPr>
        <p:spPr>
          <a:xfrm>
            <a:off x="1358778" y="149625"/>
            <a:ext cx="66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33455df2fac_0_66"/>
          <p:cNvGrpSpPr/>
          <p:nvPr/>
        </p:nvGrpSpPr>
        <p:grpSpPr>
          <a:xfrm>
            <a:off x="1449350" y="1093481"/>
            <a:ext cx="2873639" cy="414145"/>
            <a:chOff x="5505442" y="403385"/>
            <a:chExt cx="2693700" cy="370500"/>
          </a:xfrm>
        </p:grpSpPr>
        <p:sp>
          <p:nvSpPr>
            <p:cNvPr id="195" name="Google Shape;195;g33455df2fac_0_66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3455df2fac_0_66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2c78dc77c3_0_34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202" name="Google Shape;202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32c78dc77c3_0_34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Picture 20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55df2fac_0_28"/>
          <p:cNvSpPr/>
          <p:nvPr/>
        </p:nvSpPr>
        <p:spPr>
          <a:xfrm>
            <a:off x="1771400" y="1377725"/>
            <a:ext cx="3515400" cy="38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455df2fac_0_28"/>
          <p:cNvSpPr txBox="1"/>
          <p:nvPr/>
        </p:nvSpPr>
        <p:spPr>
          <a:xfrm>
            <a:off x="1771400" y="1414775"/>
            <a:ext cx="35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AVALIAÇÃO 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455df2fac_0_28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212" name="Google Shape;212;g33455df2fac_0_2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3455df2fac_0_2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3455df2fac_0_28"/>
          <p:cNvSpPr txBox="1"/>
          <p:nvPr/>
        </p:nvSpPr>
        <p:spPr>
          <a:xfrm>
            <a:off x="1771391" y="3619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Picture 2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10075" y="150663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810078" y="154366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94" name="Google Shape;94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810066" y="4908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Picture 9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55df2fac_0_37"/>
          <p:cNvSpPr/>
          <p:nvPr/>
        </p:nvSpPr>
        <p:spPr>
          <a:xfrm>
            <a:off x="1810075" y="150663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3455df2fac_0_37"/>
          <p:cNvSpPr txBox="1"/>
          <p:nvPr/>
        </p:nvSpPr>
        <p:spPr>
          <a:xfrm>
            <a:off x="1810078" y="154366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g33455df2fac_0_37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04" name="Google Shape;104;g33455df2fac_0_3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3455df2fac_0_37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33455df2fac_0_37"/>
          <p:cNvSpPr txBox="1"/>
          <p:nvPr/>
        </p:nvSpPr>
        <p:spPr>
          <a:xfrm>
            <a:off x="1810084" y="490825"/>
            <a:ext cx="10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32c78dc77c3_0_1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12" name="Google Shape;112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g32c78dc77c3_0_12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Picture 1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78dc77c3_0_48"/>
          <p:cNvSpPr txBox="1"/>
          <p:nvPr/>
        </p:nvSpPr>
        <p:spPr>
          <a:xfrm>
            <a:off x="1781541" y="41810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g32c78dc77c3_0_48"/>
          <p:cNvGrpSpPr/>
          <p:nvPr/>
        </p:nvGrpSpPr>
        <p:grpSpPr>
          <a:xfrm>
            <a:off x="1882396" y="1380177"/>
            <a:ext cx="3192900" cy="426346"/>
            <a:chOff x="5439973" y="332458"/>
            <a:chExt cx="3004800" cy="375900"/>
          </a:xfrm>
        </p:grpSpPr>
        <p:sp>
          <p:nvSpPr>
            <p:cNvPr id="121" name="Google Shape;121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3" name="Google Shape;123;g32c78dc77c3_0_48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24" name="Google Shape;124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Picture 12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55df2fac_0_46"/>
          <p:cNvSpPr txBox="1"/>
          <p:nvPr/>
        </p:nvSpPr>
        <p:spPr>
          <a:xfrm>
            <a:off x="1781550" y="418100"/>
            <a:ext cx="87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3455df2fac_0_46"/>
          <p:cNvGrpSpPr/>
          <p:nvPr/>
        </p:nvGrpSpPr>
        <p:grpSpPr>
          <a:xfrm>
            <a:off x="1882396" y="1380177"/>
            <a:ext cx="3192900" cy="426346"/>
            <a:chOff x="5439973" y="332458"/>
            <a:chExt cx="3004800" cy="375900"/>
          </a:xfrm>
        </p:grpSpPr>
        <p:sp>
          <p:nvSpPr>
            <p:cNvPr id="132" name="Google Shape;132;g33455df2fac_0_46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3455df2fac_0_46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34" name="Google Shape;134;g33455df2fac_0_46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35" name="Google Shape;135;g33455df2fac_0_4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3455df2fac_0_4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32c78dc77c3_0_27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42" name="Google Shape;142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c78dc77c3_0_27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Picture 14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78dc77c3_0_63"/>
          <p:cNvSpPr txBox="1"/>
          <p:nvPr/>
        </p:nvSpPr>
        <p:spPr>
          <a:xfrm>
            <a:off x="1691291" y="388966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g32c78dc77c3_0_63"/>
          <p:cNvGrpSpPr/>
          <p:nvPr/>
        </p:nvGrpSpPr>
        <p:grpSpPr>
          <a:xfrm>
            <a:off x="1691292" y="1333260"/>
            <a:ext cx="3033600" cy="657117"/>
            <a:chOff x="545584" y="162484"/>
            <a:chExt cx="3033600" cy="657117"/>
          </a:xfrm>
        </p:grpSpPr>
        <p:sp>
          <p:nvSpPr>
            <p:cNvPr id="151" name="Google Shape;151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2c78dc77c3_0_63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54" name="Google Shape;154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2c78dc77c3_0_63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Picture 15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55df2fac_0_56"/>
          <p:cNvSpPr txBox="1"/>
          <p:nvPr/>
        </p:nvSpPr>
        <p:spPr>
          <a:xfrm>
            <a:off x="1691304" y="388975"/>
            <a:ext cx="742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3455df2fac_0_56"/>
          <p:cNvGrpSpPr/>
          <p:nvPr/>
        </p:nvGrpSpPr>
        <p:grpSpPr>
          <a:xfrm>
            <a:off x="1691292" y="1333260"/>
            <a:ext cx="3033600" cy="657117"/>
            <a:chOff x="545584" y="162484"/>
            <a:chExt cx="3033600" cy="657117"/>
          </a:xfrm>
        </p:grpSpPr>
        <p:sp>
          <p:nvSpPr>
            <p:cNvPr id="162" name="Google Shape;162;g33455df2fac_0_56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33455df2fac_0_56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33455df2fac_0_56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65" name="Google Shape;165;g33455df2fac_0_5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455df2fac_0_5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