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core.xml" ContentType="application/vnd.openxmlformats-package.core-properties+xml"/>
  <Override PartName="/ppt/metadata" ContentType="application/binary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</Types>
</file>

<file path=_rels/.rels><?xml version='1.0' encoding='UTF-8' standalone='yes'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2" roundtripDataSignature="AMtx7mg5KYPMu1ZKwdNl9XtBh66QxSDD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customschemas.google.com/relationships/presentationmetadata" Target="metadata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2c78dc77c3_0_1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g32c78dc77c3_0_1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2c78dc77c3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g32c78dc77c3_0_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2c78dc77c3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32c78dc77c3_0_7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3455df2fac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33455df2fac_0_6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2c78dc77c3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g32c78dc77c3_0_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3455df2fac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g33455df2fac_0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3455df2fac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33455df2fac_0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2c78dc77c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32c78dc77c3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2c78dc77c3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32c78dc77c3_0_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3455df2fac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33455df2fac_0_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2c78dc77c3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32c78dc77c3_0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2c78dc77c3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32c78dc77c3_0_6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3455df2fac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g33455df2fac_0_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Relationship Id="rId4" Type="http://schemas.openxmlformats.org/officeDocument/2006/relationships/image" Target="../media/image15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Relationship Id="rId4" Type="http://schemas.openxmlformats.org/officeDocument/2006/relationships/image" Target="../media/image8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Relationship Id="rId4" Type="http://schemas.openxmlformats.org/officeDocument/2006/relationships/image" Target="../media/image12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Relationship Id="rId4" Type="http://schemas.openxmlformats.org/officeDocument/2006/relationships/image" Target="../media/image16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Relationship Id="rId4" Type="http://schemas.openxmlformats.org/officeDocument/2006/relationships/image" Target="../media/image17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jp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jp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4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Relationship Id="rId4" Type="http://schemas.openxmlformats.org/officeDocument/2006/relationships/image" Target="../media/image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Relationship Id="rId4" Type="http://schemas.openxmlformats.org/officeDocument/2006/relationships/image" Target="../media/image1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Relationship Id="rId4" Type="http://schemas.openxmlformats.org/officeDocument/2006/relationships/image" Target="../media/image6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Relationship Id="rId4" Type="http://schemas.openxmlformats.org/officeDocument/2006/relationships/image" Target="../media/image10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Relationship Id="rId4" Type="http://schemas.openxmlformats.org/officeDocument/2006/relationships/image" Target="../media/image14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Relationship Id="rId4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2c78dc77c3_0_129"/>
          <p:cNvSpPr txBox="1"/>
          <p:nvPr>
            <p:ph type="ctrTitle"/>
          </p:nvPr>
        </p:nvSpPr>
        <p:spPr>
          <a:xfrm>
            <a:off x="1267522" y="620558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/>
              <a:buNone/>
            </a:pPr>
            <a:br>
              <a:rPr lang="pt-BR">
                <a:solidFill>
                  <a:schemeClr val="lt1"/>
                </a:solidFill>
              </a:rPr>
            </a:br>
            <a:r>
              <a:rPr lang="pt-BR">
                <a:solidFill>
                  <a:schemeClr val="lt1"/>
                </a:solidFill>
              </a:rPr>
              <a:t>Hospital …</a:t>
            </a:r>
            <a:endParaRPr/>
          </a:p>
        </p:txBody>
      </p:sp>
      <p:sp>
        <p:nvSpPr>
          <p:cNvPr id="85" name="Google Shape;85;g32c78dc77c3_0_129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86" name="Google Shape;86;g32c78dc77c3_0_129"/>
          <p:cNvSpPr txBox="1"/>
          <p:nvPr/>
        </p:nvSpPr>
        <p:spPr>
          <a:xfrm>
            <a:off x="1673525" y="3255962"/>
            <a:ext cx="93177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Relatório de Visita Diagnóstica na Ótica novo Manual da ONA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XXXXX </a:t>
            </a:r>
            <a:r>
              <a:rPr b="1" i="0" lang="pt-BR" sz="2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r>
              <a:rPr b="1" lang="pt-BR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XX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oogle Shape;171;g32c78dc77c3_0_41"/>
          <p:cNvGrpSpPr/>
          <p:nvPr/>
        </p:nvGrpSpPr>
        <p:grpSpPr>
          <a:xfrm>
            <a:off x="461068" y="95545"/>
            <a:ext cx="1396718" cy="1410507"/>
            <a:chOff x="515359" y="4127491"/>
            <a:chExt cx="1230372" cy="1410507"/>
          </a:xfrm>
        </p:grpSpPr>
        <p:sp>
          <p:nvSpPr>
            <p:cNvPr id="172" name="Google Shape;172;g32c78dc77c3_0_41"/>
            <p:cNvSpPr/>
            <p:nvPr/>
          </p:nvSpPr>
          <p:spPr>
            <a:xfrm>
              <a:off x="515359" y="4127491"/>
              <a:ext cx="747300" cy="1077000"/>
            </a:xfrm>
            <a:prstGeom prst="roundRect">
              <a:avLst>
                <a:gd fmla="val 16667" name="adj"/>
              </a:avLst>
            </a:prstGeom>
            <a:solidFill>
              <a:srgbClr val="ED7D3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g32c78dc77c3_0_41"/>
            <p:cNvSpPr txBox="1"/>
            <p:nvPr/>
          </p:nvSpPr>
          <p:spPr>
            <a:xfrm>
              <a:off x="589231" y="4337398"/>
              <a:ext cx="1156500" cy="120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7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7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4" name="Google Shape;174;g32c78dc77c3_0_41"/>
          <p:cNvSpPr txBox="1"/>
          <p:nvPr/>
        </p:nvSpPr>
        <p:spPr>
          <a:xfrm>
            <a:off x="1261674" y="477505"/>
            <a:ext cx="10612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latin typeface="Calibri"/>
                <a:ea typeface="Calibri"/>
                <a:cs typeface="Calibri"/>
                <a:sym typeface="Calibri"/>
              </a:rPr>
              <a:t>Seção </a:t>
            </a:r>
            <a:r>
              <a:rPr lang="pt-BR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Diagnóstico e terapêutica (3.) por subseções </a:t>
            </a:r>
            <a:endParaRPr sz="6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5" name="Picture 174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118872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g32c78dc77c3_0_78"/>
          <p:cNvGrpSpPr/>
          <p:nvPr/>
        </p:nvGrpSpPr>
        <p:grpSpPr>
          <a:xfrm>
            <a:off x="591339" y="198618"/>
            <a:ext cx="1230372" cy="1410507"/>
            <a:chOff x="515359" y="4127491"/>
            <a:chExt cx="1230372" cy="1410507"/>
          </a:xfrm>
        </p:grpSpPr>
        <p:sp>
          <p:nvSpPr>
            <p:cNvPr id="180" name="Google Shape;180;g32c78dc77c3_0_78"/>
            <p:cNvSpPr/>
            <p:nvPr/>
          </p:nvSpPr>
          <p:spPr>
            <a:xfrm>
              <a:off x="515359" y="4127491"/>
              <a:ext cx="747300" cy="1077000"/>
            </a:xfrm>
            <a:prstGeom prst="roundRect">
              <a:avLst>
                <a:gd fmla="val 16667" name="adj"/>
              </a:avLst>
            </a:prstGeom>
            <a:solidFill>
              <a:srgbClr val="75707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g32c78dc77c3_0_78"/>
            <p:cNvSpPr txBox="1"/>
            <p:nvPr/>
          </p:nvSpPr>
          <p:spPr>
            <a:xfrm>
              <a:off x="589231" y="4337398"/>
              <a:ext cx="1156500" cy="120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7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7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2" name="Google Shape;182;g32c78dc77c3_0_78"/>
          <p:cNvSpPr txBox="1"/>
          <p:nvPr/>
        </p:nvSpPr>
        <p:spPr>
          <a:xfrm>
            <a:off x="1371666" y="85178"/>
            <a:ext cx="49977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Resultados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3" name="Google Shape;183;g32c78dc77c3_0_78"/>
          <p:cNvGrpSpPr/>
          <p:nvPr/>
        </p:nvGrpSpPr>
        <p:grpSpPr>
          <a:xfrm>
            <a:off x="1462250" y="1029031"/>
            <a:ext cx="2873639" cy="414145"/>
            <a:chOff x="5505442" y="403385"/>
            <a:chExt cx="2693700" cy="370500"/>
          </a:xfrm>
        </p:grpSpPr>
        <p:sp>
          <p:nvSpPr>
            <p:cNvPr id="184" name="Google Shape;184;g32c78dc77c3_0_78"/>
            <p:cNvSpPr/>
            <p:nvPr/>
          </p:nvSpPr>
          <p:spPr>
            <a:xfrm>
              <a:off x="5505442" y="403385"/>
              <a:ext cx="2693700" cy="370500"/>
            </a:xfrm>
            <a:prstGeom prst="roundRect">
              <a:avLst>
                <a:gd fmla="val 16667" name="adj"/>
              </a:avLst>
            </a:prstGeom>
            <a:solidFill>
              <a:srgbClr val="AEABA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g32c78dc77c3_0_78"/>
            <p:cNvSpPr txBox="1"/>
            <p:nvPr/>
          </p:nvSpPr>
          <p:spPr>
            <a:xfrm>
              <a:off x="5588874" y="434926"/>
              <a:ext cx="2437200" cy="27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SEÇÃO 4. GESTÃO DE APOIO</a:t>
              </a:r>
              <a:endParaRPr/>
            </a:p>
          </p:txBody>
        </p:sp>
      </p:grpSp>
      <p:pic>
        <p:nvPicPr>
          <p:cNvPr id="186" name="Picture 185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118872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" name="Google Shape;190;g33455df2fac_0_66"/>
          <p:cNvGrpSpPr/>
          <p:nvPr/>
        </p:nvGrpSpPr>
        <p:grpSpPr>
          <a:xfrm>
            <a:off x="565539" y="172843"/>
            <a:ext cx="1230372" cy="1410507"/>
            <a:chOff x="515359" y="4127491"/>
            <a:chExt cx="1230372" cy="1410507"/>
          </a:xfrm>
        </p:grpSpPr>
        <p:sp>
          <p:nvSpPr>
            <p:cNvPr id="191" name="Google Shape;191;g33455df2fac_0_66"/>
            <p:cNvSpPr/>
            <p:nvPr/>
          </p:nvSpPr>
          <p:spPr>
            <a:xfrm>
              <a:off x="515359" y="4127491"/>
              <a:ext cx="747300" cy="1077000"/>
            </a:xfrm>
            <a:prstGeom prst="roundRect">
              <a:avLst>
                <a:gd fmla="val 16667" name="adj"/>
              </a:avLst>
            </a:prstGeom>
            <a:solidFill>
              <a:srgbClr val="75707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g33455df2fac_0_66"/>
            <p:cNvSpPr txBox="1"/>
            <p:nvPr/>
          </p:nvSpPr>
          <p:spPr>
            <a:xfrm>
              <a:off x="589231" y="4337398"/>
              <a:ext cx="1156500" cy="120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7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7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3" name="Google Shape;193;g33455df2fac_0_66"/>
          <p:cNvSpPr txBox="1"/>
          <p:nvPr/>
        </p:nvSpPr>
        <p:spPr>
          <a:xfrm>
            <a:off x="1345878" y="59400"/>
            <a:ext cx="6622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Resultados</a:t>
            </a:r>
            <a:r>
              <a:rPr lang="pt-BR" sz="60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6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CORE</a:t>
            </a:r>
            <a:endParaRPr sz="60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4" name="Google Shape;194;g33455df2fac_0_66"/>
          <p:cNvGrpSpPr/>
          <p:nvPr/>
        </p:nvGrpSpPr>
        <p:grpSpPr>
          <a:xfrm>
            <a:off x="1436450" y="1003256"/>
            <a:ext cx="2873639" cy="414145"/>
            <a:chOff x="5505442" y="403385"/>
            <a:chExt cx="2693700" cy="370500"/>
          </a:xfrm>
        </p:grpSpPr>
        <p:sp>
          <p:nvSpPr>
            <p:cNvPr id="195" name="Google Shape;195;g33455df2fac_0_66"/>
            <p:cNvSpPr/>
            <p:nvPr/>
          </p:nvSpPr>
          <p:spPr>
            <a:xfrm>
              <a:off x="5505442" y="403385"/>
              <a:ext cx="2693700" cy="370500"/>
            </a:xfrm>
            <a:prstGeom prst="roundRect">
              <a:avLst>
                <a:gd fmla="val 16667" name="adj"/>
              </a:avLst>
            </a:prstGeom>
            <a:solidFill>
              <a:srgbClr val="AEABA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g33455df2fac_0_66"/>
            <p:cNvSpPr txBox="1"/>
            <p:nvPr/>
          </p:nvSpPr>
          <p:spPr>
            <a:xfrm>
              <a:off x="5588874" y="434926"/>
              <a:ext cx="2437200" cy="27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SEÇÃO 4. GESTÃO DE APOIO</a:t>
              </a:r>
              <a:endParaRPr/>
            </a:p>
          </p:txBody>
        </p:sp>
      </p:grpSp>
      <p:pic>
        <p:nvPicPr>
          <p:cNvPr id="197" name="Picture 196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118872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Google Shape;201;g32c78dc77c3_0_34"/>
          <p:cNvGrpSpPr/>
          <p:nvPr/>
        </p:nvGrpSpPr>
        <p:grpSpPr>
          <a:xfrm>
            <a:off x="538451" y="108368"/>
            <a:ext cx="1230372" cy="1410507"/>
            <a:chOff x="515359" y="4127491"/>
            <a:chExt cx="1230372" cy="1410507"/>
          </a:xfrm>
        </p:grpSpPr>
        <p:sp>
          <p:nvSpPr>
            <p:cNvPr id="202" name="Google Shape;202;g32c78dc77c3_0_34"/>
            <p:cNvSpPr/>
            <p:nvPr/>
          </p:nvSpPr>
          <p:spPr>
            <a:xfrm>
              <a:off x="515359" y="4127491"/>
              <a:ext cx="747300" cy="1077000"/>
            </a:xfrm>
            <a:prstGeom prst="roundRect">
              <a:avLst>
                <a:gd fmla="val 16667" name="adj"/>
              </a:avLst>
            </a:prstGeom>
            <a:solidFill>
              <a:srgbClr val="75707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g32c78dc77c3_0_34"/>
            <p:cNvSpPr txBox="1"/>
            <p:nvPr/>
          </p:nvSpPr>
          <p:spPr>
            <a:xfrm>
              <a:off x="589231" y="4337398"/>
              <a:ext cx="1156500" cy="120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7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7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4" name="Google Shape;204;g32c78dc77c3_0_34"/>
          <p:cNvSpPr txBox="1"/>
          <p:nvPr/>
        </p:nvSpPr>
        <p:spPr>
          <a:xfrm>
            <a:off x="1329038" y="490375"/>
            <a:ext cx="10324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latin typeface="Calibri"/>
                <a:ea typeface="Calibri"/>
                <a:cs typeface="Calibri"/>
                <a:sym typeface="Calibri"/>
              </a:rPr>
              <a:t>Seção </a:t>
            </a:r>
            <a:r>
              <a:rPr lang="pt-BR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Gestão de Apoio (4.) por subseções</a:t>
            </a:r>
            <a:endParaRPr sz="6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5" name="Picture 204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118872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3455df2fac_0_28"/>
          <p:cNvSpPr/>
          <p:nvPr/>
        </p:nvSpPr>
        <p:spPr>
          <a:xfrm>
            <a:off x="1797175" y="1107000"/>
            <a:ext cx="3515400" cy="3819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g33455df2fac_0_28"/>
          <p:cNvSpPr txBox="1"/>
          <p:nvPr/>
        </p:nvSpPr>
        <p:spPr>
          <a:xfrm>
            <a:off x="1797175" y="1144050"/>
            <a:ext cx="3515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AVALIAÇÃO DOS </a:t>
            </a:r>
            <a:r>
              <a:rPr b="1" lang="pt-BR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ÚLTIMOS</a:t>
            </a:r>
            <a:r>
              <a:rPr b="1" lang="pt-BR" sz="1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RESULTADOS</a:t>
            </a:r>
            <a:endParaRPr b="1"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1" name="Google Shape;211;g33455df2fac_0_28"/>
          <p:cNvGrpSpPr/>
          <p:nvPr/>
        </p:nvGrpSpPr>
        <p:grpSpPr>
          <a:xfrm>
            <a:off x="607297" y="198948"/>
            <a:ext cx="1614002" cy="1440003"/>
            <a:chOff x="515359" y="4127491"/>
            <a:chExt cx="1230372" cy="1262607"/>
          </a:xfrm>
        </p:grpSpPr>
        <p:sp>
          <p:nvSpPr>
            <p:cNvPr id="212" name="Google Shape;212;g33455df2fac_0_28"/>
            <p:cNvSpPr/>
            <p:nvPr/>
          </p:nvSpPr>
          <p:spPr>
            <a:xfrm>
              <a:off x="515359" y="4127491"/>
              <a:ext cx="747300" cy="1077000"/>
            </a:xfrm>
            <a:prstGeom prst="roundRect">
              <a:avLst>
                <a:gd fmla="val 16667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g33455df2fac_0_28"/>
            <p:cNvSpPr txBox="1"/>
            <p:nvPr/>
          </p:nvSpPr>
          <p:spPr>
            <a:xfrm>
              <a:off x="589231" y="4337398"/>
              <a:ext cx="1156500" cy="105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7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7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4" name="Google Shape;214;g33455df2fac_0_28"/>
          <p:cNvSpPr txBox="1"/>
          <p:nvPr/>
        </p:nvSpPr>
        <p:spPr>
          <a:xfrm>
            <a:off x="1797166" y="91203"/>
            <a:ext cx="49977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Resultados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5" name="Picture 214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118872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20" name="Google Shape;220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26" name="Google Shape;226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32" name="Google Shape;232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/>
          <p:nvPr/>
        </p:nvSpPr>
        <p:spPr>
          <a:xfrm>
            <a:off x="1822975" y="1132780"/>
            <a:ext cx="2813700" cy="381900"/>
          </a:xfrm>
          <a:prstGeom prst="roundRect">
            <a:avLst>
              <a:gd fmla="val 16667" name="adj"/>
            </a:avLst>
          </a:prstGeom>
          <a:solidFill>
            <a:srgbClr val="54813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2"/>
          <p:cNvSpPr txBox="1"/>
          <p:nvPr/>
        </p:nvSpPr>
        <p:spPr>
          <a:xfrm>
            <a:off x="1822978" y="1169817"/>
            <a:ext cx="2933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 SEÇÃO 1.GESTÃO ORGANIZACIONAL</a:t>
            </a: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3" name="Google Shape;93;p2"/>
          <p:cNvGrpSpPr/>
          <p:nvPr/>
        </p:nvGrpSpPr>
        <p:grpSpPr>
          <a:xfrm>
            <a:off x="594422" y="95823"/>
            <a:ext cx="1614002" cy="1440003"/>
            <a:chOff x="515359" y="4127491"/>
            <a:chExt cx="1230372" cy="1262607"/>
          </a:xfrm>
        </p:grpSpPr>
        <p:sp>
          <p:nvSpPr>
            <p:cNvPr id="94" name="Google Shape;94;p2"/>
            <p:cNvSpPr/>
            <p:nvPr/>
          </p:nvSpPr>
          <p:spPr>
            <a:xfrm>
              <a:off x="515359" y="4127491"/>
              <a:ext cx="747300" cy="1077000"/>
            </a:xfrm>
            <a:prstGeom prst="roundRect">
              <a:avLst>
                <a:gd fmla="val 16667" name="adj"/>
              </a:avLst>
            </a:prstGeom>
            <a:solidFill>
              <a:srgbClr val="38562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2"/>
            <p:cNvSpPr txBox="1"/>
            <p:nvPr/>
          </p:nvSpPr>
          <p:spPr>
            <a:xfrm>
              <a:off x="589231" y="4337398"/>
              <a:ext cx="1156500" cy="105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7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7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6" name="Google Shape;96;p2"/>
          <p:cNvSpPr txBox="1"/>
          <p:nvPr/>
        </p:nvSpPr>
        <p:spPr>
          <a:xfrm>
            <a:off x="1822966" y="116978"/>
            <a:ext cx="49977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Resultados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7" name="Picture 96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118872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3455df2fac_0_37"/>
          <p:cNvSpPr/>
          <p:nvPr/>
        </p:nvSpPr>
        <p:spPr>
          <a:xfrm>
            <a:off x="1784300" y="1132805"/>
            <a:ext cx="2813700" cy="381900"/>
          </a:xfrm>
          <a:prstGeom prst="roundRect">
            <a:avLst>
              <a:gd fmla="val 16667" name="adj"/>
            </a:avLst>
          </a:prstGeom>
          <a:solidFill>
            <a:srgbClr val="54813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g33455df2fac_0_37"/>
          <p:cNvSpPr txBox="1"/>
          <p:nvPr/>
        </p:nvSpPr>
        <p:spPr>
          <a:xfrm>
            <a:off x="1784303" y="1169842"/>
            <a:ext cx="2933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 SEÇÃO 1.GESTÃO ORGANIZACIONAL</a:t>
            </a:r>
            <a:endParaRPr sz="1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3" name="Google Shape;103;g33455df2fac_0_37"/>
          <p:cNvGrpSpPr/>
          <p:nvPr/>
        </p:nvGrpSpPr>
        <p:grpSpPr>
          <a:xfrm>
            <a:off x="555747" y="95848"/>
            <a:ext cx="1614002" cy="1440003"/>
            <a:chOff x="515359" y="4127491"/>
            <a:chExt cx="1230372" cy="1262607"/>
          </a:xfrm>
        </p:grpSpPr>
        <p:sp>
          <p:nvSpPr>
            <p:cNvPr id="104" name="Google Shape;104;g33455df2fac_0_37"/>
            <p:cNvSpPr/>
            <p:nvPr/>
          </p:nvSpPr>
          <p:spPr>
            <a:xfrm>
              <a:off x="515359" y="4127491"/>
              <a:ext cx="747300" cy="1077000"/>
            </a:xfrm>
            <a:prstGeom prst="roundRect">
              <a:avLst>
                <a:gd fmla="val 16667" name="adj"/>
              </a:avLst>
            </a:prstGeom>
            <a:solidFill>
              <a:srgbClr val="38562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g33455df2fac_0_37"/>
            <p:cNvSpPr txBox="1"/>
            <p:nvPr/>
          </p:nvSpPr>
          <p:spPr>
            <a:xfrm>
              <a:off x="589231" y="4337398"/>
              <a:ext cx="1156500" cy="105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7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7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6" name="Google Shape;106;g33455df2fac_0_37"/>
          <p:cNvSpPr txBox="1"/>
          <p:nvPr/>
        </p:nvSpPr>
        <p:spPr>
          <a:xfrm>
            <a:off x="1784309" y="117000"/>
            <a:ext cx="10051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Resultados </a:t>
            </a:r>
            <a:r>
              <a:rPr lang="pt-BR" sz="6000">
                <a:latin typeface="Calibri"/>
                <a:ea typeface="Calibri"/>
                <a:cs typeface="Calibri"/>
                <a:sym typeface="Calibri"/>
              </a:rPr>
              <a:t>CORE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7" name="Picture 106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118872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oogle Shape;111;g32c78dc77c3_0_12"/>
          <p:cNvGrpSpPr/>
          <p:nvPr/>
        </p:nvGrpSpPr>
        <p:grpSpPr>
          <a:xfrm>
            <a:off x="538451" y="95468"/>
            <a:ext cx="1230372" cy="1410507"/>
            <a:chOff x="515359" y="4127491"/>
            <a:chExt cx="1230372" cy="1410507"/>
          </a:xfrm>
        </p:grpSpPr>
        <p:sp>
          <p:nvSpPr>
            <p:cNvPr id="112" name="Google Shape;112;g32c78dc77c3_0_12"/>
            <p:cNvSpPr/>
            <p:nvPr/>
          </p:nvSpPr>
          <p:spPr>
            <a:xfrm>
              <a:off x="515359" y="4127491"/>
              <a:ext cx="747300" cy="1077000"/>
            </a:xfrm>
            <a:prstGeom prst="roundRect">
              <a:avLst>
                <a:gd fmla="val 16667" name="adj"/>
              </a:avLst>
            </a:prstGeom>
            <a:solidFill>
              <a:srgbClr val="38562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g32c78dc77c3_0_12"/>
            <p:cNvSpPr txBox="1"/>
            <p:nvPr/>
          </p:nvSpPr>
          <p:spPr>
            <a:xfrm>
              <a:off x="589231" y="4337398"/>
              <a:ext cx="1156500" cy="120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7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7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4" name="Google Shape;114;g32c78dc77c3_0_12"/>
          <p:cNvSpPr txBox="1"/>
          <p:nvPr/>
        </p:nvSpPr>
        <p:spPr>
          <a:xfrm>
            <a:off x="1329038" y="477475"/>
            <a:ext cx="10324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latin typeface="Calibri"/>
                <a:ea typeface="Calibri"/>
                <a:cs typeface="Calibri"/>
                <a:sym typeface="Calibri"/>
              </a:rPr>
              <a:t>Seção Gestão Organizacional (1.) por subseções</a:t>
            </a:r>
            <a:endParaRPr sz="6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Picture 114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118872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2c78dc77c3_0_48"/>
          <p:cNvSpPr txBox="1"/>
          <p:nvPr/>
        </p:nvSpPr>
        <p:spPr>
          <a:xfrm>
            <a:off x="1742866" y="108728"/>
            <a:ext cx="49977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Resultados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0" name="Google Shape;120;g32c78dc77c3_0_48"/>
          <p:cNvGrpSpPr/>
          <p:nvPr/>
        </p:nvGrpSpPr>
        <p:grpSpPr>
          <a:xfrm>
            <a:off x="1843721" y="1070802"/>
            <a:ext cx="3192900" cy="426346"/>
            <a:chOff x="5439973" y="332458"/>
            <a:chExt cx="3004800" cy="375900"/>
          </a:xfrm>
        </p:grpSpPr>
        <p:sp>
          <p:nvSpPr>
            <p:cNvPr id="121" name="Google Shape;121;g32c78dc77c3_0_48"/>
            <p:cNvSpPr/>
            <p:nvPr/>
          </p:nvSpPr>
          <p:spPr>
            <a:xfrm>
              <a:off x="5439973" y="332458"/>
              <a:ext cx="3004800" cy="375900"/>
            </a:xfrm>
            <a:prstGeom prst="roundRect">
              <a:avLst>
                <a:gd fmla="val 16667" name="adj"/>
              </a:avLst>
            </a:prstGeom>
            <a:solidFill>
              <a:srgbClr val="4472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g32c78dc77c3_0_48"/>
            <p:cNvSpPr txBox="1"/>
            <p:nvPr/>
          </p:nvSpPr>
          <p:spPr>
            <a:xfrm>
              <a:off x="5526798" y="386031"/>
              <a:ext cx="2759100" cy="27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SEÇÃO 2. ASSISTÊNCIA AO PACIENTE</a:t>
              </a:r>
              <a:endParaRPr/>
            </a:p>
          </p:txBody>
        </p:sp>
      </p:grpSp>
      <p:grpSp>
        <p:nvGrpSpPr>
          <p:cNvPr id="123" name="Google Shape;123;g32c78dc77c3_0_48"/>
          <p:cNvGrpSpPr/>
          <p:nvPr/>
        </p:nvGrpSpPr>
        <p:grpSpPr>
          <a:xfrm>
            <a:off x="542847" y="160298"/>
            <a:ext cx="1614002" cy="1440003"/>
            <a:chOff x="515359" y="4127491"/>
            <a:chExt cx="1230372" cy="1262607"/>
          </a:xfrm>
        </p:grpSpPr>
        <p:sp>
          <p:nvSpPr>
            <p:cNvPr id="124" name="Google Shape;124;g32c78dc77c3_0_48"/>
            <p:cNvSpPr/>
            <p:nvPr/>
          </p:nvSpPr>
          <p:spPr>
            <a:xfrm>
              <a:off x="515359" y="4127491"/>
              <a:ext cx="747300" cy="1077000"/>
            </a:xfrm>
            <a:prstGeom prst="roundRect">
              <a:avLst>
                <a:gd fmla="val 16667" name="adj"/>
              </a:avLst>
            </a:prstGeom>
            <a:solidFill>
              <a:srgbClr val="4472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g32c78dc77c3_0_48"/>
            <p:cNvSpPr txBox="1"/>
            <p:nvPr/>
          </p:nvSpPr>
          <p:spPr>
            <a:xfrm>
              <a:off x="589231" y="4337398"/>
              <a:ext cx="1156500" cy="105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7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7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26" name="Picture 125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118872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3455df2fac_0_46"/>
          <p:cNvSpPr txBox="1"/>
          <p:nvPr/>
        </p:nvSpPr>
        <p:spPr>
          <a:xfrm>
            <a:off x="1807325" y="134475"/>
            <a:ext cx="8713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Resultados CORE</a:t>
            </a:r>
            <a:endParaRPr sz="60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1" name="Google Shape;131;g33455df2fac_0_46"/>
          <p:cNvGrpSpPr/>
          <p:nvPr/>
        </p:nvGrpSpPr>
        <p:grpSpPr>
          <a:xfrm>
            <a:off x="1908171" y="1096552"/>
            <a:ext cx="3192900" cy="426346"/>
            <a:chOff x="5439973" y="332458"/>
            <a:chExt cx="3004800" cy="375900"/>
          </a:xfrm>
        </p:grpSpPr>
        <p:sp>
          <p:nvSpPr>
            <p:cNvPr id="132" name="Google Shape;132;g33455df2fac_0_46"/>
            <p:cNvSpPr/>
            <p:nvPr/>
          </p:nvSpPr>
          <p:spPr>
            <a:xfrm>
              <a:off x="5439973" y="332458"/>
              <a:ext cx="3004800" cy="375900"/>
            </a:xfrm>
            <a:prstGeom prst="roundRect">
              <a:avLst>
                <a:gd fmla="val 16667" name="adj"/>
              </a:avLst>
            </a:prstGeom>
            <a:solidFill>
              <a:srgbClr val="4472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g33455df2fac_0_46"/>
            <p:cNvSpPr txBox="1"/>
            <p:nvPr/>
          </p:nvSpPr>
          <p:spPr>
            <a:xfrm>
              <a:off x="5526798" y="386031"/>
              <a:ext cx="2759100" cy="271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SEÇÃO 2. ASSISTÊNCIA AO PACIENTE</a:t>
              </a:r>
              <a:endParaRPr/>
            </a:p>
          </p:txBody>
        </p:sp>
      </p:grpSp>
      <p:grpSp>
        <p:nvGrpSpPr>
          <p:cNvPr id="134" name="Google Shape;134;g33455df2fac_0_46"/>
          <p:cNvGrpSpPr/>
          <p:nvPr/>
        </p:nvGrpSpPr>
        <p:grpSpPr>
          <a:xfrm>
            <a:off x="607297" y="186048"/>
            <a:ext cx="1614002" cy="1440003"/>
            <a:chOff x="515359" y="4127491"/>
            <a:chExt cx="1230372" cy="1262607"/>
          </a:xfrm>
        </p:grpSpPr>
        <p:sp>
          <p:nvSpPr>
            <p:cNvPr id="135" name="Google Shape;135;g33455df2fac_0_46"/>
            <p:cNvSpPr/>
            <p:nvPr/>
          </p:nvSpPr>
          <p:spPr>
            <a:xfrm>
              <a:off x="515359" y="4127491"/>
              <a:ext cx="747300" cy="1077000"/>
            </a:xfrm>
            <a:prstGeom prst="roundRect">
              <a:avLst>
                <a:gd fmla="val 16667" name="adj"/>
              </a:avLst>
            </a:prstGeom>
            <a:solidFill>
              <a:srgbClr val="4472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g33455df2fac_0_46"/>
            <p:cNvSpPr txBox="1"/>
            <p:nvPr/>
          </p:nvSpPr>
          <p:spPr>
            <a:xfrm>
              <a:off x="589231" y="4337398"/>
              <a:ext cx="1156500" cy="105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7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7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37" name="Picture 136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118872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oogle Shape;141;g32c78dc77c3_0_27"/>
          <p:cNvGrpSpPr/>
          <p:nvPr/>
        </p:nvGrpSpPr>
        <p:grpSpPr>
          <a:xfrm>
            <a:off x="591339" y="108393"/>
            <a:ext cx="1230372" cy="1410507"/>
            <a:chOff x="515359" y="4127491"/>
            <a:chExt cx="1230372" cy="1410507"/>
          </a:xfrm>
        </p:grpSpPr>
        <p:sp>
          <p:nvSpPr>
            <p:cNvPr id="142" name="Google Shape;142;g32c78dc77c3_0_27"/>
            <p:cNvSpPr/>
            <p:nvPr/>
          </p:nvSpPr>
          <p:spPr>
            <a:xfrm>
              <a:off x="515359" y="4127491"/>
              <a:ext cx="747300" cy="1077000"/>
            </a:xfrm>
            <a:prstGeom prst="roundRect">
              <a:avLst>
                <a:gd fmla="val 16667" name="adj"/>
              </a:avLst>
            </a:prstGeom>
            <a:solidFill>
              <a:srgbClr val="4472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g32c78dc77c3_0_27"/>
            <p:cNvSpPr txBox="1"/>
            <p:nvPr/>
          </p:nvSpPr>
          <p:spPr>
            <a:xfrm>
              <a:off x="589231" y="4337398"/>
              <a:ext cx="1156500" cy="120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7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7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4" name="Google Shape;144;g32c78dc77c3_0_27"/>
          <p:cNvSpPr txBox="1"/>
          <p:nvPr/>
        </p:nvSpPr>
        <p:spPr>
          <a:xfrm>
            <a:off x="1381925" y="490400"/>
            <a:ext cx="10324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latin typeface="Calibri"/>
                <a:ea typeface="Calibri"/>
                <a:cs typeface="Calibri"/>
                <a:sym typeface="Calibri"/>
              </a:rPr>
              <a:t>Seção </a:t>
            </a:r>
            <a:r>
              <a:rPr lang="pt-BR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Assistência ao Paciente (2.) por subseções</a:t>
            </a:r>
            <a:endParaRPr sz="6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5" name="Picture 144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118872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2c78dc77c3_0_63"/>
          <p:cNvSpPr txBox="1"/>
          <p:nvPr/>
        </p:nvSpPr>
        <p:spPr>
          <a:xfrm>
            <a:off x="1704191" y="131140"/>
            <a:ext cx="49977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Resultados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0" name="Google Shape;150;g32c78dc77c3_0_63"/>
          <p:cNvGrpSpPr/>
          <p:nvPr/>
        </p:nvGrpSpPr>
        <p:grpSpPr>
          <a:xfrm>
            <a:off x="1704192" y="1075435"/>
            <a:ext cx="3033600" cy="657117"/>
            <a:chOff x="545584" y="162484"/>
            <a:chExt cx="3033600" cy="657117"/>
          </a:xfrm>
        </p:grpSpPr>
        <p:sp>
          <p:nvSpPr>
            <p:cNvPr id="151" name="Google Shape;151;g32c78dc77c3_0_63"/>
            <p:cNvSpPr/>
            <p:nvPr/>
          </p:nvSpPr>
          <p:spPr>
            <a:xfrm>
              <a:off x="632836" y="162484"/>
              <a:ext cx="2925300" cy="488400"/>
            </a:xfrm>
            <a:prstGeom prst="roundRect">
              <a:avLst>
                <a:gd fmla="val 16667" name="adj"/>
              </a:avLst>
            </a:prstGeom>
            <a:solidFill>
              <a:srgbClr val="ED7D3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g32c78dc77c3_0_63"/>
            <p:cNvSpPr txBox="1"/>
            <p:nvPr/>
          </p:nvSpPr>
          <p:spPr>
            <a:xfrm>
              <a:off x="545584" y="234601"/>
              <a:ext cx="3033600" cy="58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SEÇÃO 3. DIAGNÓSTICO TERAPÊUTICA</a:t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3" name="Google Shape;153;g32c78dc77c3_0_63"/>
          <p:cNvGrpSpPr/>
          <p:nvPr/>
        </p:nvGrpSpPr>
        <p:grpSpPr>
          <a:xfrm>
            <a:off x="594422" y="211848"/>
            <a:ext cx="1614002" cy="1440003"/>
            <a:chOff x="515359" y="4127491"/>
            <a:chExt cx="1230372" cy="1262607"/>
          </a:xfrm>
        </p:grpSpPr>
        <p:sp>
          <p:nvSpPr>
            <p:cNvPr id="154" name="Google Shape;154;g32c78dc77c3_0_63"/>
            <p:cNvSpPr/>
            <p:nvPr/>
          </p:nvSpPr>
          <p:spPr>
            <a:xfrm>
              <a:off x="515359" y="4127491"/>
              <a:ext cx="747300" cy="1077000"/>
            </a:xfrm>
            <a:prstGeom prst="roundRect">
              <a:avLst>
                <a:gd fmla="val 16667" name="adj"/>
              </a:avLst>
            </a:prstGeom>
            <a:solidFill>
              <a:srgbClr val="ED7D3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g32c78dc77c3_0_63"/>
            <p:cNvSpPr txBox="1"/>
            <p:nvPr/>
          </p:nvSpPr>
          <p:spPr>
            <a:xfrm>
              <a:off x="589231" y="4337398"/>
              <a:ext cx="1156500" cy="105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7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7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56" name="Picture 155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118872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3455df2fac_0_56"/>
          <p:cNvSpPr txBox="1"/>
          <p:nvPr/>
        </p:nvSpPr>
        <p:spPr>
          <a:xfrm>
            <a:off x="1691304" y="118275"/>
            <a:ext cx="74241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Resultados CORE</a:t>
            </a:r>
            <a:endParaRPr sz="60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1" name="Google Shape;161;g33455df2fac_0_56"/>
          <p:cNvGrpSpPr/>
          <p:nvPr/>
        </p:nvGrpSpPr>
        <p:grpSpPr>
          <a:xfrm>
            <a:off x="1691292" y="1062560"/>
            <a:ext cx="3033600" cy="657117"/>
            <a:chOff x="545584" y="162484"/>
            <a:chExt cx="3033600" cy="657117"/>
          </a:xfrm>
        </p:grpSpPr>
        <p:sp>
          <p:nvSpPr>
            <p:cNvPr id="162" name="Google Shape;162;g33455df2fac_0_56"/>
            <p:cNvSpPr/>
            <p:nvPr/>
          </p:nvSpPr>
          <p:spPr>
            <a:xfrm>
              <a:off x="632836" y="162484"/>
              <a:ext cx="2925300" cy="488400"/>
            </a:xfrm>
            <a:prstGeom prst="roundRect">
              <a:avLst>
                <a:gd fmla="val 16667" name="adj"/>
              </a:avLst>
            </a:prstGeom>
            <a:solidFill>
              <a:srgbClr val="ED7D3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g33455df2fac_0_56"/>
            <p:cNvSpPr txBox="1"/>
            <p:nvPr/>
          </p:nvSpPr>
          <p:spPr>
            <a:xfrm>
              <a:off x="545584" y="234601"/>
              <a:ext cx="3033600" cy="585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4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SEÇÃO 3. DIAGNÓSTICO TERAPÊUTICA</a:t>
              </a:r>
              <a:endParaRPr sz="1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4" name="Google Shape;164;g33455df2fac_0_56"/>
          <p:cNvGrpSpPr/>
          <p:nvPr/>
        </p:nvGrpSpPr>
        <p:grpSpPr>
          <a:xfrm>
            <a:off x="581522" y="198973"/>
            <a:ext cx="1614002" cy="1440003"/>
            <a:chOff x="515359" y="4127491"/>
            <a:chExt cx="1230372" cy="1262607"/>
          </a:xfrm>
        </p:grpSpPr>
        <p:sp>
          <p:nvSpPr>
            <p:cNvPr id="165" name="Google Shape;165;g33455df2fac_0_56"/>
            <p:cNvSpPr/>
            <p:nvPr/>
          </p:nvSpPr>
          <p:spPr>
            <a:xfrm>
              <a:off x="515359" y="4127491"/>
              <a:ext cx="747300" cy="1077000"/>
            </a:xfrm>
            <a:prstGeom prst="roundRect">
              <a:avLst>
                <a:gd fmla="val 16667" name="adj"/>
              </a:avLst>
            </a:prstGeom>
            <a:solidFill>
              <a:srgbClr val="ED7D3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g33455df2fac_0_56"/>
            <p:cNvSpPr txBox="1"/>
            <p:nvPr/>
          </p:nvSpPr>
          <p:spPr>
            <a:xfrm>
              <a:off x="589231" y="4337398"/>
              <a:ext cx="1156500" cy="105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72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7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67" name="Picture 166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1188720"/>
            <a:ext cx="9144000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2022-10-23T19:27:28Z</dcterms:created>
  <dc:creator>Cristiana Gomes</dc:creator>
</cp:coreProperties>
</file>