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3PdROOnueQuDTPkNVbheg3Kjx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8dc77c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c78dc77c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78dc77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2c78dc77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c78dc7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2c78dc77c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c78dc7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2c78dc77c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c78dc7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2c78dc77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c78dc7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2c78dc77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c78dc77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2c78dc77c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c78dc7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2c78dc77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78dc77c3_0_129"/>
          <p:cNvSpPr txBox="1"/>
          <p:nvPr>
            <p:ph type="ctrTitle"/>
          </p:nvPr>
        </p:nvSpPr>
        <p:spPr>
          <a:xfrm>
            <a:off x="1267522" y="6205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Hospital …</a:t>
            </a:r>
            <a:endParaRPr/>
          </a:p>
        </p:txBody>
      </p:sp>
      <p:sp>
        <p:nvSpPr>
          <p:cNvPr id="85" name="Google Shape;85;g32c78dc77c3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g32c78dc77c3_0_129"/>
          <p:cNvSpPr txBox="1"/>
          <p:nvPr/>
        </p:nvSpPr>
        <p:spPr>
          <a:xfrm>
            <a:off x="1673525" y="3255962"/>
            <a:ext cx="931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Relatório de Visita Diagnóstica na Ótica novo Manual da ONA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 </a:t>
            </a: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1" name="Google Shape;19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590898" y="1281316"/>
            <a:ext cx="2693700" cy="2451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517728" y="1239092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la de computador com texto preto sobre fundo verde&#10;&#10;Descrição gerada automaticamente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6185" y="1551245"/>
            <a:ext cx="2743200" cy="36328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2"/>
          <p:cNvGrpSpPr/>
          <p:nvPr/>
        </p:nvGrpSpPr>
        <p:grpSpPr>
          <a:xfrm>
            <a:off x="1519264" y="5301786"/>
            <a:ext cx="4056846" cy="1014900"/>
            <a:chOff x="512849" y="4370133"/>
            <a:chExt cx="4056846" cy="1014900"/>
          </a:xfrm>
        </p:grpSpPr>
        <p:sp>
          <p:nvSpPr>
            <p:cNvPr id="95" name="Google Shape;95;p2"/>
            <p:cNvSpPr/>
            <p:nvPr/>
          </p:nvSpPr>
          <p:spPr>
            <a:xfrm>
              <a:off x="512849" y="4441059"/>
              <a:ext cx="2837100" cy="916500"/>
            </a:xfrm>
            <a:prstGeom prst="roundRect">
              <a:avLst>
                <a:gd fmla="val 16667" name="adj"/>
              </a:avLst>
            </a:prstGeom>
            <a:solidFill>
              <a:srgbClr val="5481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702243" y="4370133"/>
              <a:ext cx="1353000" cy="10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3136895" y="4449649"/>
              <a:ext cx="143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548135"/>
                  </a:solidFill>
                  <a:latin typeface="Calibri"/>
                  <a:ea typeface="Calibri"/>
                  <a:cs typeface="Calibri"/>
                  <a:sym typeface="Calibri"/>
                </a:rPr>
                <a:t>Total N1 </a:t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512851" y="4462882"/>
              <a:ext cx="11652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Core 46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Outros 100</a:t>
              </a:r>
              <a:endParaRPr/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00" name="Google Shape;100;p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56116" y="2656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Picture 102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g32c78dc77c3_0_12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08" name="Google Shape;108;g32c78dc77c3_0_1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32c78dc77c3_0_1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32c78dc77c3_0_12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Gestão Organizacional (1.)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Picture 11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g32c78dc77c3_0_48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16" name="Google Shape;116;g32c78dc77c3_0_4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32c78dc77c3_0_4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g32c78dc77c3_0_48"/>
          <p:cNvSpPr txBox="1"/>
          <p:nvPr/>
        </p:nvSpPr>
        <p:spPr>
          <a:xfrm>
            <a:off x="1356116" y="2189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oogle Shape;119;g32c78dc77c3_0_48"/>
          <p:cNvGrpSpPr/>
          <p:nvPr/>
        </p:nvGrpSpPr>
        <p:grpSpPr>
          <a:xfrm>
            <a:off x="1482771" y="1089977"/>
            <a:ext cx="3192900" cy="426346"/>
            <a:chOff x="5439973" y="332458"/>
            <a:chExt cx="3004800" cy="375900"/>
          </a:xfrm>
        </p:grpSpPr>
        <p:sp>
          <p:nvSpPr>
            <p:cNvPr id="120" name="Google Shape;120;g32c78dc77c3_0_48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32c78dc77c3_0_48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22" name="Google Shape;122;g32c78dc77c3_0_48"/>
          <p:cNvGrpSpPr/>
          <p:nvPr/>
        </p:nvGrpSpPr>
        <p:grpSpPr>
          <a:xfrm>
            <a:off x="1575001" y="5695365"/>
            <a:ext cx="3726871" cy="1014900"/>
            <a:chOff x="5477670" y="2940702"/>
            <a:chExt cx="3395473" cy="1014900"/>
          </a:xfrm>
        </p:grpSpPr>
        <p:sp>
          <p:nvSpPr>
            <p:cNvPr id="123" name="Google Shape;123;g32c78dc77c3_0_48"/>
            <p:cNvSpPr/>
            <p:nvPr/>
          </p:nvSpPr>
          <p:spPr>
            <a:xfrm>
              <a:off x="5477670" y="2989803"/>
              <a:ext cx="2837100" cy="9165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32c78dc77c3_0_48"/>
            <p:cNvSpPr/>
            <p:nvPr/>
          </p:nvSpPr>
          <p:spPr>
            <a:xfrm>
              <a:off x="7332659" y="2940702"/>
              <a:ext cx="1353000" cy="10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2c78dc77c3_0_48"/>
            <p:cNvSpPr txBox="1"/>
            <p:nvPr/>
          </p:nvSpPr>
          <p:spPr>
            <a:xfrm>
              <a:off x="7520143" y="3238663"/>
              <a:ext cx="135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000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Total N1 </a:t>
              </a:r>
              <a:endParaRPr/>
            </a:p>
          </p:txBody>
        </p:sp>
        <p:sp>
          <p:nvSpPr>
            <p:cNvPr id="126" name="Google Shape;126;g32c78dc77c3_0_48"/>
            <p:cNvSpPr txBox="1"/>
            <p:nvPr/>
          </p:nvSpPr>
          <p:spPr>
            <a:xfrm>
              <a:off x="5521318" y="3071641"/>
              <a:ext cx="16239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Core 41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Outros 220</a:t>
              </a:r>
              <a:endPara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la de computador com texto preto sobre fundo verde&#10;&#10;Descrição gerada automaticamente" id="127" name="Google Shape;127;g32c78dc77c3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4684" y="1556558"/>
            <a:ext cx="2155415" cy="4136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Picture 12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2c78dc77c3_0_27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33" name="Google Shape;133;g32c78dc77c3_0_2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2c78dc77c3_0_27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g32c78dc77c3_0_27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ao Paciente (2.)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Picture 13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32c78dc77c3_0_63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41" name="Google Shape;141;g32c78dc77c3_0_63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32c78dc77c3_0_63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g32c78dc77c3_0_63"/>
          <p:cNvSpPr txBox="1"/>
          <p:nvPr/>
        </p:nvSpPr>
        <p:spPr>
          <a:xfrm>
            <a:off x="1356116" y="2656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32c78dc77c3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3095" y="2071090"/>
            <a:ext cx="27432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2c78dc77c3_0_63"/>
          <p:cNvSpPr/>
          <p:nvPr/>
        </p:nvSpPr>
        <p:spPr>
          <a:xfrm>
            <a:off x="1223239" y="4966968"/>
            <a:ext cx="2837100" cy="916500"/>
          </a:xfrm>
          <a:prstGeom prst="roundRect">
            <a:avLst>
              <a:gd fmla="val 16667" name="adj"/>
            </a:avLst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2c78dc77c3_0_63"/>
          <p:cNvSpPr/>
          <p:nvPr/>
        </p:nvSpPr>
        <p:spPr>
          <a:xfrm>
            <a:off x="3338054" y="4930059"/>
            <a:ext cx="1353000" cy="1014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2c78dc77c3_0_63"/>
          <p:cNvSpPr txBox="1"/>
          <p:nvPr/>
        </p:nvSpPr>
        <p:spPr>
          <a:xfrm>
            <a:off x="3554792" y="5252608"/>
            <a:ext cx="14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Total N1   </a:t>
            </a:r>
            <a:endParaRPr/>
          </a:p>
        </p:txBody>
      </p:sp>
      <p:grpSp>
        <p:nvGrpSpPr>
          <p:cNvPr id="148" name="Google Shape;148;g32c78dc77c3_0_63"/>
          <p:cNvGrpSpPr/>
          <p:nvPr/>
        </p:nvGrpSpPr>
        <p:grpSpPr>
          <a:xfrm>
            <a:off x="1398867" y="1513547"/>
            <a:ext cx="3033600" cy="657117"/>
            <a:chOff x="545584" y="162484"/>
            <a:chExt cx="3033600" cy="657117"/>
          </a:xfrm>
        </p:grpSpPr>
        <p:sp>
          <p:nvSpPr>
            <p:cNvPr id="149" name="Google Shape;149;g32c78dc77c3_0_63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32c78dc77c3_0_63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g32c78dc77c3_0_63"/>
          <p:cNvSpPr txBox="1"/>
          <p:nvPr/>
        </p:nvSpPr>
        <p:spPr>
          <a:xfrm>
            <a:off x="1466707" y="4995205"/>
            <a:ext cx="1175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12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Outros 59  </a:t>
            </a:r>
            <a:endParaRPr/>
          </a:p>
        </p:txBody>
      </p:sp>
      <p:pic>
        <p:nvPicPr>
          <p:cNvPr id="152" name="Picture 15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32c78dc77c3_0_41"/>
          <p:cNvGrpSpPr/>
          <p:nvPr/>
        </p:nvGrpSpPr>
        <p:grpSpPr>
          <a:xfrm>
            <a:off x="461068" y="263120"/>
            <a:ext cx="1396718" cy="1410507"/>
            <a:chOff x="515359" y="4127491"/>
            <a:chExt cx="1230372" cy="1410507"/>
          </a:xfrm>
        </p:grpSpPr>
        <p:sp>
          <p:nvSpPr>
            <p:cNvPr id="157" name="Google Shape;157;g32c78dc77c3_0_41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32c78dc77c3_0_41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g32c78dc77c3_0_41"/>
          <p:cNvSpPr txBox="1"/>
          <p:nvPr/>
        </p:nvSpPr>
        <p:spPr>
          <a:xfrm>
            <a:off x="1261674" y="645080"/>
            <a:ext cx="106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 terapêutica (3.) por subseções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Picture 15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32c78dc77c3_0_78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65" name="Google Shape;165;g32c78dc77c3_0_7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2c78dc77c3_0_7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g32c78dc77c3_0_78"/>
          <p:cNvSpPr txBox="1"/>
          <p:nvPr/>
        </p:nvSpPr>
        <p:spPr>
          <a:xfrm>
            <a:off x="1356116" y="26565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terface gráfica do usuário, Texto, Aplicativo, chat ou mensagem de texto&#10;&#10;Descrição gerada automaticamente" id="168" name="Google Shape;168;g32c78dc77c3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9352" y="2143896"/>
            <a:ext cx="2743200" cy="2098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g32c78dc77c3_0_78"/>
          <p:cNvGrpSpPr/>
          <p:nvPr/>
        </p:nvGrpSpPr>
        <p:grpSpPr>
          <a:xfrm>
            <a:off x="1359075" y="1673581"/>
            <a:ext cx="2873639" cy="414145"/>
            <a:chOff x="5505442" y="403385"/>
            <a:chExt cx="2693700" cy="370500"/>
          </a:xfrm>
        </p:grpSpPr>
        <p:sp>
          <p:nvSpPr>
            <p:cNvPr id="170" name="Google Shape;170;g32c78dc77c3_0_78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32c78dc77c3_0_78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  <p:grpSp>
        <p:nvGrpSpPr>
          <p:cNvPr id="172" name="Google Shape;172;g32c78dc77c3_0_78"/>
          <p:cNvGrpSpPr/>
          <p:nvPr/>
        </p:nvGrpSpPr>
        <p:grpSpPr>
          <a:xfrm>
            <a:off x="1358783" y="4510965"/>
            <a:ext cx="3251636" cy="1014900"/>
            <a:chOff x="5455846" y="2891599"/>
            <a:chExt cx="3251636" cy="1014900"/>
          </a:xfrm>
        </p:grpSpPr>
        <p:sp>
          <p:nvSpPr>
            <p:cNvPr id="173" name="Google Shape;173;g32c78dc77c3_0_78"/>
            <p:cNvSpPr/>
            <p:nvPr/>
          </p:nvSpPr>
          <p:spPr>
            <a:xfrm>
              <a:off x="5455846" y="2918877"/>
              <a:ext cx="2837100" cy="916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32c78dc77c3_0_78"/>
            <p:cNvSpPr/>
            <p:nvPr/>
          </p:nvSpPr>
          <p:spPr>
            <a:xfrm>
              <a:off x="7354482" y="2891599"/>
              <a:ext cx="1353000" cy="10149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32c78dc77c3_0_78"/>
            <p:cNvSpPr txBox="1"/>
            <p:nvPr/>
          </p:nvSpPr>
          <p:spPr>
            <a:xfrm>
              <a:off x="7398129" y="3208037"/>
              <a:ext cx="97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g32c78dc77c3_0_78"/>
          <p:cNvSpPr txBox="1"/>
          <p:nvPr/>
        </p:nvSpPr>
        <p:spPr>
          <a:xfrm>
            <a:off x="3333340" y="4700286"/>
            <a:ext cx="135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Total N1 </a:t>
            </a:r>
            <a:endParaRPr/>
          </a:p>
        </p:txBody>
      </p:sp>
      <p:sp>
        <p:nvSpPr>
          <p:cNvPr id="177" name="Google Shape;177;g32c78dc77c3_0_78"/>
          <p:cNvSpPr txBox="1"/>
          <p:nvPr/>
        </p:nvSpPr>
        <p:spPr>
          <a:xfrm>
            <a:off x="1356121" y="4593051"/>
            <a:ext cx="108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Outros  </a:t>
            </a:r>
            <a:endParaRPr/>
          </a:p>
        </p:txBody>
      </p:sp>
      <p:pic>
        <p:nvPicPr>
          <p:cNvPr id="178" name="Picture 17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g32c78dc77c3_0_34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83" name="Google Shape;183;g32c78dc77c3_0_34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32c78dc77c3_0_34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g32c78dc77c3_0_34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Apoio (4.)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Picture 18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2022-10-23T19:27:28Z</dcterms:created>
  <dc:creator>Cristiana Gomes</dc:creator>
</cp:coreProperties>
</file>