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16"/>
  </p:notesMasterIdLst>
  <p:handoutMasterIdLst>
    <p:handoutMasterId r:id="rId17"/>
  </p:handoutMasterIdLst>
  <p:sldIdLst>
    <p:sldId id="256" r:id="rId7"/>
    <p:sldId id="261" r:id="rId8"/>
    <p:sldId id="266" r:id="rId9"/>
    <p:sldId id="267" r:id="rId10"/>
    <p:sldId id="265" r:id="rId11"/>
    <p:sldId id="262" r:id="rId12"/>
    <p:sldId id="263" r:id="rId13"/>
    <p:sldId id="260" r:id="rId14"/>
    <p:sldId id="264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1464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DF0E0F3-52B4-4B20-AAB9-7186FC11B12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033" cy="456870"/>
          </a:xfrm>
          <a:prstGeom prst="rect">
            <a:avLst/>
          </a:prstGeom>
          <a:noFill/>
          <a:ln>
            <a:noFill/>
          </a:ln>
        </p:spPr>
        <p:txBody>
          <a:bodyPr vert="horz" wrap="none" lIns="80768" tIns="40379" rIns="80768" bIns="40379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3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864DE4-8625-45DD-AA71-E1005E6C546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646" y="0"/>
            <a:ext cx="2976033" cy="456870"/>
          </a:xfrm>
          <a:prstGeom prst="rect">
            <a:avLst/>
          </a:prstGeom>
          <a:noFill/>
          <a:ln>
            <a:noFill/>
          </a:ln>
        </p:spPr>
        <p:txBody>
          <a:bodyPr vert="horz" wrap="none" lIns="80768" tIns="40379" rIns="80768" bIns="40379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3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16659A-A215-4AAD-B820-F6A6F9C8CC8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6033" cy="456870"/>
          </a:xfrm>
          <a:prstGeom prst="rect">
            <a:avLst/>
          </a:prstGeom>
          <a:noFill/>
          <a:ln>
            <a:noFill/>
          </a:ln>
        </p:spPr>
        <p:txBody>
          <a:bodyPr vert="horz" wrap="none" lIns="80768" tIns="40379" rIns="80768" bIns="40379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3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F39255-B6B2-42DC-9972-0B06C663C8D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646" y="8686800"/>
            <a:ext cx="2976033" cy="456870"/>
          </a:xfrm>
          <a:prstGeom prst="rect">
            <a:avLst/>
          </a:prstGeom>
          <a:noFill/>
          <a:ln>
            <a:noFill/>
          </a:ln>
        </p:spPr>
        <p:txBody>
          <a:bodyPr vert="horz" wrap="none" lIns="80768" tIns="40379" rIns="80768" bIns="40379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FF6613-0BCF-41AE-979E-10FF2A5D98C6}" type="slidenum">
              <a:t>‹nº›</a:t>
            </a:fld>
            <a:endParaRPr lang="pt-BR" sz="13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04764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C5D8FE1-B218-40C1-9AED-6E1FA18C8F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89EBD3F-AC45-4D12-98C4-EC39E9FD61B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pt-BR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5AA6FC34-63DC-41D1-AD4F-79B242C55B8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C14B14-C7AC-41FD-A518-C0CE8FA8B15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EC8CFB-6909-4D4C-B969-3FAD4FC3CA7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F5ABB0-94FD-4838-8464-49131ECCC1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4BBDC4A-12A0-4527-A9E1-4F68753994A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91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pt-BR" sz="2000" b="0" i="0" u="none" strike="noStrike" kern="1200" cap="none" spc="0" baseline="0">
        <a:solidFill>
          <a:srgbClr val="000000"/>
        </a:solidFill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E4F4C9BF-30B7-4E46-874C-89FB01E4AB3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A5C2F8F-91F5-48E2-95DA-2A1E8B91DA22}" type="slidenum">
              <a:t>1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8A14F21D-7F90-44C3-A5D6-B1C8A69DC4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1EC4CD19-2F0F-4597-914B-03800B2F21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40" y="4777557"/>
            <a:ext cx="6217563" cy="452628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3_1">
            <a:extLst>
              <a:ext uri="{FF2B5EF4-FFF2-40B4-BE49-F238E27FC236}">
                <a16:creationId xmlns:a16="http://schemas.microsoft.com/office/drawing/2014/main" id="{2A6D6166-BACA-4736-96E8-790CC93983CF}"/>
              </a:ext>
            </a:extLst>
          </p:cNvPr>
          <p:cNvSpPr txBox="1"/>
          <p:nvPr/>
        </p:nvSpPr>
        <p:spPr>
          <a:xfrm>
            <a:off x="0" y="0"/>
            <a:ext cx="356" cy="3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D6B573-204F-4013-95FC-B87CA96E7C9E}" type="slidenum">
              <a:t>8</a:t>
            </a:fld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Espaço Reservado para Número de Slide 6">
            <a:extLst>
              <a:ext uri="{FF2B5EF4-FFF2-40B4-BE49-F238E27FC236}">
                <a16:creationId xmlns:a16="http://schemas.microsoft.com/office/drawing/2014/main" id="{59E61867-C361-462A-8051-C5CEA8342FD9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A37CFB1-F6A0-4218-9C05-25825F54BE7A}" type="slidenum">
              <a:t>8</a:t>
            </a:fld>
            <a:endParaRPr lang="pt-B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Espaço Reservado para Imagem de Slide 1_0">
            <a:extLst>
              <a:ext uri="{FF2B5EF4-FFF2-40B4-BE49-F238E27FC236}">
                <a16:creationId xmlns:a16="http://schemas.microsoft.com/office/drawing/2014/main" id="{59742573-99D7-4B3E-98EB-261BBBE731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solidFill>
            <a:srgbClr val="99CCFF"/>
          </a:solidFill>
          <a:ln w="25402">
            <a:solidFill>
              <a:srgbClr val="000000"/>
            </a:solidFill>
            <a:prstDash val="solid"/>
          </a:ln>
        </p:spPr>
      </p:sp>
      <p:sp>
        <p:nvSpPr>
          <p:cNvPr id="5" name="Espaço Reservado para Anotações 2_1">
            <a:extLst>
              <a:ext uri="{FF2B5EF4-FFF2-40B4-BE49-F238E27FC236}">
                <a16:creationId xmlns:a16="http://schemas.microsoft.com/office/drawing/2014/main" id="{5204929E-1A71-41FC-B3C7-5E7F7152B8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56" cy="356"/>
          </a:xfrm>
        </p:spPr>
        <p:txBody>
          <a:bodyPr lIns="90004" tIns="44997" rIns="90004" bIns="44997"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42E1E-8F9A-4F39-BAE0-8687C47DB30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B8D26-0E43-4E99-AFFA-FE51F29C21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80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2594E-BF2F-40B0-B33D-5B948CABBC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A8D76C-E56B-46F8-9F0D-9C4BFDBCB84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62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D5C53D-E57A-4E74-A2C7-241E7F0386D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629400" y="273048"/>
            <a:ext cx="2057400" cy="530860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FA97E4-9D1F-4618-8020-346C4B93E30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457200" y="273048"/>
            <a:ext cx="6019796" cy="53086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779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EF4B9-8FFD-46DB-ABF2-BB496D17D1A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54BAC-038F-480E-A551-6210A8B41E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17249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3159C-12A8-4403-A302-43BAB699D9F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E5F7E9-5CB9-4B0E-A5B1-76D336A2088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69322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3E220-F628-43E5-A7D1-DA62A9AEF2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F32E1A-4D7C-4EA8-A7CA-A47E305692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151036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F8B23-43FB-46E0-93EC-8322D241CA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369C4-1834-4BBC-A287-2F03DDB944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EE8998-8233-44D6-97A6-9CB24CBF06E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5327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BC71B-A183-4030-824E-EEF2A2F8BA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34FED0-D5AD-43D2-A6BF-F6A69F0B7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1FA580-74EC-43C6-86E3-2A0161C6CAC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FBA542-31CF-458B-A9C1-19CE2D220F5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F5A65E-FD93-43D7-A0BC-C499AD81CD4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1686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265DA-1273-4707-8488-FB1610BB33F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58322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41631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A680A-B0DE-40C6-AA1F-10D58EAEDE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97B020-F730-4AC8-9EC8-7950D999527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553AF1-D16A-4E0B-B838-A4B9FD30FDF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08050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EA936-71A9-49C9-B43A-483E3C7B650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6D4AD2-B536-44FD-A696-DC9EA302306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051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0CD62-49F6-43F1-ACFD-2A401EBBE1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735F73-9386-4229-BBCB-37DD47F0392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31DEED-29A1-43B0-8972-9E54FED5A19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870238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8F0F9-002D-4BC2-B24A-5A72DB4287A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E31D54-726F-4136-B80B-79DF567CE67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91299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25F8D9-A63E-45A6-A025-CD0C90FB2E7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515099" y="274640"/>
            <a:ext cx="2171699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483C8A-EA6D-493C-8165-567C5381E0E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0" y="274640"/>
            <a:ext cx="63626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9125884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CDCD-5AA2-41EA-B4E3-5AE48633980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0B34FA-403D-486B-87E0-4E06339750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5EDFC3-5075-4192-A86D-95EAFA33AC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BDE24B-3825-47C0-920C-EED0238F571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250FD1-11C8-4033-9E34-736DB45A77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94B39E-7170-4789-8B44-14466592ABD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327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B24D0-504E-49DC-86CA-86BAF533C82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FFF51B-C7F0-4FA2-917D-4E935F8BF5B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D97927-A945-4CF1-8771-33494647BC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8BA479-473F-4DBA-9A0C-537476305A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86A78-1B8B-479F-88CF-A1CD0619CB6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09B50-F475-4C2F-A1F7-72ADF64D00E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386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DACD7-64A0-4196-9F11-69E9599408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49AD55-64FD-4187-B094-F87A7BE255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92219-230F-43D7-A430-350439E054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418DC9-CEE1-4170-9BA6-17F0F09403C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288AAE-19AE-401E-8C7F-3970B6B23E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EF09AE-97D4-4425-9FB4-DE01018B9D7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5035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CDC39-9855-48A7-AA88-3FB71133423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01AB9-784B-4978-AB30-FF01FA7EA53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22311" y="2906713"/>
            <a:ext cx="3810003" cy="150018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571C79-3626-4C5E-B57D-744A847DDB1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84708" y="2906713"/>
            <a:ext cx="3810003" cy="150018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33556C-0E03-4FF6-9D0C-C9A964368AB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D82174-916D-4C8C-B7CD-5FCCA2FAAE4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FB046E-0CCD-489E-9D13-0B0F19DBC2E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F5F72B-2D7C-437B-A950-93BFEF6E44B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713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AE0E4-AC1B-443C-A0BB-F7F4048DA2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E7F714-706E-4E19-AA2A-9A19EC6257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/>
          <a:lstStyle>
            <a:lvl1pPr>
              <a:defRPr sz="2400" b="1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6A1F81-8C76-4192-A8B8-2154BC30648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E14C56-C653-4B7C-B5B7-CAE1C259E38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/>
          <a:lstStyle>
            <a:lvl1pPr>
              <a:defRPr sz="2400" b="1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A13965-C024-42D7-859C-43C53EC2123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FA9849-1547-4C83-9BA8-F5D0FE7CD1E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F749C8-60DE-43C8-ACFC-5D0AF55BC8B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E34706-B3BA-4175-9D8E-58F5549EE2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9E8C67-B565-44A6-825A-218479FCB40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62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254AB-5C3F-455B-AC33-766D410458F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FA5860-3CBF-4BF3-97D1-DFF560B1F9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0FA5C2-C108-42F0-9136-983B547DC2A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372A58-61C3-446B-9F6E-FACBF5E377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85B66A-A919-4616-86DB-A81E340CDD3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177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9287EB-5915-4002-A360-F3EA995DD3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3393E01-3E8C-49E9-BD82-6235DD6384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027F85-52CD-44CF-B0D9-FD6106F196D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7AF6C9-6A2C-4336-99E9-16A59EB714A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96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698A3-A0D1-4C69-BEC7-5676EC2C14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1D131C-E778-4FD6-9B67-3335C72B03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877985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65DB8-7B83-42B1-BB66-F62B06C72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379298-8E64-461B-8D88-3A4B241F02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9FA262-8B34-42EC-9EC6-27835E39C03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FC210F-1FE1-4B73-B503-B0819CFFF8B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BE4270-E146-4E05-AE11-D0EA28FA581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38776E-FDF6-4459-89B7-DD2F31F008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B2CA62-7E72-4C76-AD79-95EF2BE90A1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6231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93FF2-470E-46CC-9FA6-CECB9AA6C6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242769-87DC-4A10-95E4-8BEF59975DF0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sz="3200"/>
            </a:lvl1pPr>
          </a:lstStyle>
          <a:p>
            <a:pPr lvl="0"/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73A356-2B86-47CB-ABA1-AEB60085611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388652-BBF3-4C42-AA2B-5BDBC61830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DFB8CB-8D55-41B3-949A-7E37DAE237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2F6752-05BD-435B-9A38-3FC3F2AF49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C2165C-58A5-4784-818A-6A3449A98A9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5571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71677-612E-4729-85EF-AD0A1260A05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732B65-ADB6-4D19-A7FB-7C36E07E0EA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322B9D-CF82-4397-855A-D4A34EE40B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CCD24A-97BE-4EB8-A637-4BD197889D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2A2A22-3018-4790-96EA-403126914C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0410CE-EF31-4EDA-A533-6AB30D0BE14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6755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048748-D052-432E-B837-7AD0B888B31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551611" y="2906713"/>
            <a:ext cx="1943100" cy="286226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87E5FC-6CCE-406C-B025-17FB96BC656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722311" y="2906713"/>
            <a:ext cx="5676896" cy="286226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628E72-AD5F-4335-ABE4-EED33BF494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9AE586-BB1D-4ECF-A117-BEFF166C77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93C037-C6BF-45D5-B986-61E78CB4EF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CBFEED-5ADB-43E5-B625-922E50AA061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4284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6B79D-F06B-47DC-A479-2C971FFFB8C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4586B9-54E8-4E27-9797-AAB25DC3A8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EA34F3-E573-4FF2-BD83-A43AAE9C1A3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40A9C2-9FD5-4F16-A8C1-66833D694E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5CD17C-B924-4CAB-8566-E6906040FD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08838F-8A62-494B-A9D4-5983ACBE42B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3904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01B9B-D775-46C9-9D64-3E3661B50E4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04D40A-329B-4E22-94E2-50A206DF519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F794E0-3BD5-44E2-A414-02A4F38E50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6E1C7E-D4AD-424E-8068-07068728916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A27A37-F498-40D6-90E3-904ACDA3D1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D762EF-31FC-46D3-8D0B-217D0FD7AED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790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00FD9-C221-42D0-9FB4-AF4400BAA8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3D9F9F-C285-4B98-863F-979620BBAC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233699-F98F-4E2E-A8C6-D100A26EF42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ABA544-A755-475B-A0D6-473417E709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FA52DF-B8F0-4DF4-9BE3-A2C78AA9408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24F2FE-921F-4F0C-9802-502AF6399C3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1458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506F-E5DC-4345-B362-CB78CC6A3E0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3CFD1-9B32-40C4-A6C0-94E1C8CAA51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1943100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C1BB60-6A0C-4541-AFC1-CCF0DDE48A3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552703" y="1600200"/>
            <a:ext cx="1943100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F7B5B3-33AB-4444-BC14-4D47784F443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708927-5223-4A83-8F90-CB42365DF9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65D8E3-1C6B-494F-A808-20301E5655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0A735D-363E-4F26-9769-86C21995D9C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5800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A0AAE-37DB-4255-8861-648A92994A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ED8C51-12FA-4C90-B784-47D1C72E46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4636FB-71D5-4F48-B5A9-991C5189067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27BD4F-9AB1-476F-8C8B-BA1DC1C57FA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FED425-D268-4F81-9CC4-AD88374313A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BD534E6-0CD7-483B-B876-2D571D0050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54CF7D-CB8E-4E91-80E2-44A73C016D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20C5223-85FE-4E24-813B-A2471F4D9E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F1F90F-B383-47EC-9276-1635F754075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1797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6B3CE-983D-4D45-AC2B-D22513CC7F8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A3F4D1-21A5-4E75-9C6F-8767BAA253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B7AAF8B-71D9-4CCA-8D43-D1E6C9E287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0B55F6-5577-4EA5-99B9-D4EFBCB005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9DDB1B-D6F5-445E-B3AA-3C89F003309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2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4A5A2-5759-4442-B0C7-0EB60CE854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78359E-FD60-4281-A1B4-E597199C41A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4964"/>
            <a:ext cx="4038603" cy="39766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DEA039-9E3E-4389-828D-26C598C7036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48196" y="1604964"/>
            <a:ext cx="4038603" cy="39766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413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52E37A-FDE4-47B7-B04A-CBAB672AB8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92363B-1FB6-45B5-A855-115C8DED08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6AEC51-A4FE-4925-83F0-3E23B65E09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BF15BD-91A5-4BFC-8A09-F30E8EE9CE9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7729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9FEF4-5580-4359-9D55-B4C590400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6E93BB-15D0-4FC2-A8E6-61F15846E0A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 sz="3200"/>
            </a:lvl1pPr>
            <a:lvl2pPr>
              <a:defRPr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500685-21B8-4B89-8CF4-59D907C6215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764AD-8A9D-480D-8442-59C47A28F9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80595F-F7E8-4397-8410-1FFC1BAA5D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B04DFE-E64E-46AF-8E67-24FBF2E4E7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C5DEC8-5CA6-4705-A795-C96330DE54F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825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69F3B-C501-4089-B4A7-378B23F964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5A1621-4EB0-4359-A21B-F6881C7E8A8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buNone/>
              <a:defRPr sz="3200"/>
            </a:lvl1pPr>
          </a:lstStyle>
          <a:p>
            <a:pPr lvl="0"/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ED192D-2D3D-4F52-90BB-08540C3F455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93DC77-E47F-4164-83B3-E951F30658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2350ED-C804-46AD-B1F5-8303621DB6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F519E7-FAF5-4244-A33D-67691249DEB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59F798-BF56-48B4-978B-0DB239B1A6D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8968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11B51-844D-4AD9-87C0-C70CD4636F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99661E-6FDC-418B-A7A3-59E06DC701A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E3C029-1C59-4EC9-9993-66EE6B1C5D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F4D901-F216-4376-A7AB-5E9014A337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54383C-C4CF-406F-8026-AB6DACAA11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A46FA8-49F8-45D7-9CE4-0686F0780B1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5232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F3D35D-8640-49C8-A651-FD6263B7003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1722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D89FFA-75EC-475E-A367-6F691772AED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F5BA14-F45E-4217-9828-7332F804305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BCF77D-9449-40AD-8811-DDEEBDFF1B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124F78-5081-4CAE-B238-EFFAD7157B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0F39DD-1E59-445D-9E63-F00F6C45D3A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6507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34A37-723F-4478-847E-1598609D58E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AC0F7C-B006-4C8F-A380-78410C4BC52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423786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D61CF-5E24-4579-BF0D-8DBA050804A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C752F4-3D1A-4DF4-AA08-AA5D2E82087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266440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E77E6-4CDC-49FB-A94D-278EF903FF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124C35-A911-4068-8B7B-F3FF8E9F0A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394258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E500E-C4D1-431C-9543-DC0F44839F7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A343E1-9400-4889-B381-551E8A79E06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E51262-CDAD-4E53-A0B9-6C1AF90FC57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73670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F8253-0CD9-41D2-9652-5268BACDA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9171B9-259E-4489-9774-62906F04A3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48CCB2-881A-4DB9-AD86-808084579ED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12C768-BB01-45E9-91B3-0D905692E85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8A73D3-10B6-46A3-85BD-C6BCD58C649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1389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AFC6A-42C0-4CB4-ACDC-D1745ADABB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7657CA-A983-4E2F-BC3D-CE525FC4C3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D4FAE2-18CD-4B5F-841A-169EB3F1ED6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63B717-E81B-4D33-9548-C5402EC7C2E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D846FE-5ED5-44E7-9937-66A19499AE9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2046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EDDF7-B51E-4460-B0A5-800DFB5785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407181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0060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BA8D9-C08E-4900-AE0F-8D397DEFB3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5C75AA-E0F5-4C50-82D0-B97069E3C3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87EF76-936E-4DF3-AAC0-6A82D8FF847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307178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99E5B-8C59-45FD-98D8-31E598528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D9D054-0931-470B-A2FE-9B92893077B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4A10FC-1EB0-4F52-A843-B51805D1159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141354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F2085-A8E6-430D-BCFF-EE30FFB717E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2AC015-F6AB-44BD-8643-8E4913E4A77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858137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55FD9D-3B7F-40C8-9ABC-9D499F0C1F8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515099" y="274640"/>
            <a:ext cx="2171699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D02F5D-F104-4593-BAAB-DDB14C7C661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0" y="274640"/>
            <a:ext cx="63626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66896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A9AA7-4FA1-414C-835D-4910EF89628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43000" y="1122361"/>
            <a:ext cx="6858000" cy="2387598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09445B-7253-476E-BAB1-91667CC48B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5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3859E1-1120-49A9-9B27-81E232CB9A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FF0DBB-1F1E-4F1F-B103-D26A8841A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2D964F-2042-460B-BA3C-45BF9CA13A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A35686-5462-4238-96DE-4BCD8E46BA8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2398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13A65-5DFD-487E-BAEA-4B1E346D138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E8B21C-F0BB-44F9-A864-0F03320096A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9B7960-511D-4071-9003-303E0102FC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9F098F-5987-4EED-8451-3293A3539C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6A5F8-D38E-42FB-8627-B6C27996BF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CF1D61-7FC3-4D2B-8CA8-3A9534A118B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8540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82720-8569-437E-AB70-5DB9864AF7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002275-8339-407A-8153-D5A3E60D75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77C14C-47F4-4297-9D02-6D54C18ACF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2146F0-DB5C-4A47-9B87-0DD55053A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4174A6-AC1C-4108-8BCC-F4D60F66CE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DE82FE-0C14-4A9F-B164-1143DB1607E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142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F6A59-55DE-42BB-A378-8A1AFCCF5E8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0332F9-996B-4A57-B4D5-9918773AFE3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4964"/>
            <a:ext cx="4038603" cy="39766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310F88-C685-491B-A8B9-323B38E4B21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48196" y="1604964"/>
            <a:ext cx="4038603" cy="39766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532419-8D02-4F11-BA40-37C4D5ED97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025EF4-FC5A-448D-9790-7EF8ED0B725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5F015E-9B61-4B33-8D57-85733371FE0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AAF027-B852-4349-9ED1-3A7A8ACDDDE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01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DAB8B-492B-4DC4-8985-873CA9CA63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706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D11F3-5B61-4C44-B7E3-1E987954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365129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6E1F17-99A8-4911-A972-54F6F31EF4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0241" y="1681160"/>
            <a:ext cx="3868734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B26A27-CBAC-4E66-A41E-458DE271115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30241" y="2505071"/>
            <a:ext cx="386873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8316EF-5D55-492F-9FA1-3179C552D54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29149" y="1681160"/>
            <a:ext cx="3887791" cy="82391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8BD443-1BA6-407B-BAF9-AF88F769767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791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8498DA-8CC7-42CA-94C8-7826E6B293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6596E09-851D-463C-B1C9-AD5784A263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5C1963-2524-4081-9E4C-434BC77175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FD4B90-5D0C-4C42-BDCF-618E2727CF2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90807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6AFB5-5C08-4D0F-AA89-F42D5BAE64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FE4C29-F147-4923-9BFA-ADCA544BE6F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979714-A8DF-4D25-B580-18F91B389E8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C1882E-6062-4AA3-96FE-8CD7B10B7D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71B86B-4AF1-42B5-877C-F20D60D6E79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6364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BB34CB-C2D3-4856-9B6F-57AA91EAF9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2ED442-82E1-42D1-B158-299F6E7529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B35181-4CB3-4BCD-A465-725EC3F5AD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97A81B-8C12-49F0-9DB5-5FF4B927490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0262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331E9-DDB7-47C2-8ADD-5DD591DF1D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770829-EB55-4E18-8E48-EB7B2CD4E2D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EE9D5C-ED84-4158-9217-6BE81BC732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BB947B-DB7A-4199-93D7-EDDDBA5E0C7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741559-4421-4C11-B1F2-042FEC82BB2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87FC6A-FB19-406C-A541-B3703D27F8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3C40C1-B260-4BB0-B5F5-3DD009B0197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5754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CEA63-2842-4F00-B358-7FC14603BC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EE60C51-3763-4FE1-9737-EF2E85D875E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6CA128-2FE3-4E7A-AAE3-5AF52E7F0AD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EE4DC6-70DE-44C8-A84C-C8940B89B9E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CD86AB-FB7D-4293-BDA6-06C4796C7C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AC0994-5258-4B7E-9408-0052C569D1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19824E-419E-493C-82D0-5F65143E2E6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59332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5E44E-132B-43D7-840C-951025BA3F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A04D77-ECAA-4CAF-A2F5-4D29E19F92B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0962B-9D6A-4762-9BD8-B03C414C7C7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5AB11F-FC83-457B-B52A-3397D8F0F1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1F28BA-AD37-4DBB-B45F-579694B042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147D53-9B9B-4B97-9CFE-0535E4243D1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83046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475885-4401-4F02-9273-969F6B4837D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629400" y="1604964"/>
            <a:ext cx="2057400" cy="397668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D292AA-5AA7-4800-AE13-50E56E2D12E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457200" y="1604964"/>
            <a:ext cx="6019796" cy="397668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CD8ACB-DEE5-41BB-BDAA-DE66530B44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85012B-98B7-496E-9F1E-7F304C97599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8CEB72-4B61-4FA6-883E-666F030EF9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9F6819-A811-4DE2-ABF7-72EC56B3FBD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88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6556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7E380-871D-40A3-9BD3-031D311238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15FA6-76BC-4662-A414-5F08B3D486F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FDCA7F-C39A-423B-9C8D-2823D9067BB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10051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26438-D082-44DA-83FC-9A61461FDA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241" y="457200"/>
            <a:ext cx="294957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0FF17D-E675-4258-B3BB-592567271C1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887791" y="987423"/>
            <a:ext cx="4629149" cy="487362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C02DE0-ED1E-43A1-A59A-6840980309D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30241" y="2057400"/>
            <a:ext cx="2949570" cy="381158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6210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93EE00B-EFC1-43A0-BB41-EC12F59761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3597"/>
            <a:ext cx="8229243" cy="114480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B4A8CF-A1BD-4C97-A69E-8590F01CB9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4515"/>
            <a:ext cx="8229243" cy="39772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</p:titleStyle>
    <p:bodyStyle>
      <a:lvl1pPr marL="0" marR="0" lvl="0" indent="0" algn="l" defTabSz="914400" rtl="0" eaLnBrk="1" fontAlgn="auto" hangingPunct="1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pt-BR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38937-F757-466C-8BA6-27FE94F88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74676"/>
            <a:ext cx="8229243" cy="11426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1" compatLnSpc="1">
            <a:noAutofit/>
          </a:bodyPr>
          <a:lstStyle/>
          <a:p>
            <a:pPr lvl="0"/>
            <a:r>
              <a:rPr lang="pt-BR"/>
              <a:t>Click to edit the title text formatClique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655913-BDE4-45F8-A35C-5CDF1F2352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3" cy="452555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rmAutofit/>
          </a:bodyPr>
          <a:lstStyle/>
          <a:p>
            <a:pPr lvl="0"/>
            <a:r>
              <a:rPr lang="pt-BR"/>
              <a:t>Click to edit the outline text format</a:t>
            </a:r>
          </a:p>
          <a:p>
            <a:pPr lvl="1"/>
            <a:r>
              <a:rPr lang="pt-BR"/>
              <a:t>Second Outline Level</a:t>
            </a:r>
          </a:p>
          <a:p>
            <a:pPr lvl="2"/>
            <a:r>
              <a:rPr lang="pt-BR"/>
              <a:t>Third Outline Level</a:t>
            </a:r>
          </a:p>
          <a:p>
            <a:pPr lvl="3"/>
            <a:r>
              <a:rPr lang="pt-BR"/>
              <a:t>Fourth Outline Level</a:t>
            </a:r>
          </a:p>
          <a:p>
            <a:pPr lvl="4"/>
            <a:r>
              <a:rPr lang="pt-BR"/>
              <a:t>Fifth Outline Level</a:t>
            </a:r>
          </a:p>
          <a:p>
            <a:pPr lvl="5"/>
            <a:r>
              <a:rPr lang="pt-BR"/>
              <a:t>Sixth Outline Level</a:t>
            </a:r>
          </a:p>
          <a:p>
            <a:pPr lvl="6"/>
            <a:r>
              <a:rPr lang="pt-BR"/>
              <a:t>Seventh Outline Level</a:t>
            </a:r>
          </a:p>
          <a:p>
            <a:pPr lvl="7"/>
            <a:r>
              <a:rPr lang="pt-BR"/>
              <a:t>Eighth Outline Level</a:t>
            </a:r>
          </a:p>
          <a:p>
            <a:pPr lvl="8"/>
            <a:r>
              <a:rPr lang="pt-BR"/>
              <a:t>Ninth Outline LevelClique para editar o texto mestre</a:t>
            </a:r>
          </a:p>
          <a:p>
            <a:pPr lvl="8"/>
            <a:r>
              <a:rPr lang="pt-BR"/>
              <a:t>Segundo nível</a:t>
            </a:r>
          </a:p>
          <a:p>
            <a:pPr lvl="8"/>
            <a:r>
              <a:rPr lang="pt-BR"/>
              <a:t>Terceiro nível</a:t>
            </a:r>
          </a:p>
          <a:p>
            <a:pPr lvl="8"/>
            <a:r>
              <a:rPr lang="pt-BR"/>
              <a:t>Quarto nível</a:t>
            </a:r>
          </a:p>
          <a:p>
            <a:pPr lvl="8"/>
            <a:r>
              <a:rPr lang="pt-BR"/>
              <a:t>Quinto nível</a:t>
            </a:r>
          </a:p>
        </p:txBody>
      </p:sp>
      <p:sp>
        <p:nvSpPr>
          <p:cNvPr id="4" name="Conector reto 7">
            <a:extLst>
              <a:ext uri="{FF2B5EF4-FFF2-40B4-BE49-F238E27FC236}">
                <a16:creationId xmlns:a16="http://schemas.microsoft.com/office/drawing/2014/main" id="{6BA79B25-F18C-45F5-8F6C-1B5911FC3AB8}"/>
              </a:ext>
            </a:extLst>
          </p:cNvPr>
          <p:cNvSpPr/>
          <p:nvPr/>
        </p:nvSpPr>
        <p:spPr>
          <a:xfrm>
            <a:off x="-36722" y="1259997"/>
            <a:ext cx="633671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31683" cap="flat">
            <a:solidFill>
              <a:srgbClr val="FF3333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Conector reto 17">
            <a:extLst>
              <a:ext uri="{FF2B5EF4-FFF2-40B4-BE49-F238E27FC236}">
                <a16:creationId xmlns:a16="http://schemas.microsoft.com/office/drawing/2014/main" id="{92971EBC-2DF2-43DC-B929-E842CB4AD66D}"/>
              </a:ext>
            </a:extLst>
          </p:cNvPr>
          <p:cNvSpPr/>
          <p:nvPr/>
        </p:nvSpPr>
        <p:spPr>
          <a:xfrm>
            <a:off x="3240002" y="6299996"/>
            <a:ext cx="5580363" cy="89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31683" cap="flat">
            <a:solidFill>
              <a:srgbClr val="FF3333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6" name="CaixaDeTexto 6">
            <a:extLst>
              <a:ext uri="{FF2B5EF4-FFF2-40B4-BE49-F238E27FC236}">
                <a16:creationId xmlns:a16="http://schemas.microsoft.com/office/drawing/2014/main" id="{5CDCB54B-16B2-40DA-BC30-C83CBCF90686}"/>
              </a:ext>
            </a:extLst>
          </p:cNvPr>
          <p:cNvSpPr/>
          <p:nvPr/>
        </p:nvSpPr>
        <p:spPr>
          <a:xfrm>
            <a:off x="6938997" y="6356515"/>
            <a:ext cx="1127162" cy="455398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Calibri" pitchFamily="18"/>
                <a:ea typeface="DejaVu Sans" pitchFamily="2"/>
                <a:cs typeface="Lohit Hindi" pitchFamily="2"/>
              </a:rPr>
              <a:t>Fatec Araras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200" b="0" i="0" u="none" strike="noStrike" kern="1200" cap="none" spc="0" baseline="0">
              <a:solidFill>
                <a:srgbClr val="898989"/>
              </a:solidFill>
              <a:uFillTx/>
              <a:latin typeface="Calibri" pitchFamily="18"/>
              <a:ea typeface="DejaVu Sans" pitchFamily="2"/>
              <a:cs typeface="Lohit Hindi" pitchFamily="2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48008CE-3BA4-457A-96F3-CAEA1540851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6706438" y="0"/>
            <a:ext cx="2304004" cy="1439997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4400" b="1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1pPr>
    </p:titleStyle>
    <p:body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32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1pPr>
      <a:lvl2pPr marL="0" marR="0" lvl="1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32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2pPr>
      <a:lvl3pPr marL="0" marR="0" lvl="2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75000"/>
        <a:buFont typeface="StarSymbol"/>
        <a:buChar char="–"/>
        <a:tabLst/>
        <a:defRPr lang="pt-BR" sz="32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3pPr>
      <a:lvl4pPr marL="0" marR="0" lvl="3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32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4pPr>
      <a:lvl5pPr marL="0" marR="0" lvl="4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75000"/>
        <a:buFont typeface="StarSymbol"/>
        <a:buChar char="–"/>
        <a:tabLst/>
        <a:defRPr lang="pt-BR" sz="32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5pPr>
      <a:lvl6pPr marL="0" marR="0" lvl="5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32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6pPr>
      <a:lvl7pPr marL="0" marR="0" lvl="6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32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7pPr>
      <a:lvl8pPr marL="0" marR="0" lvl="7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32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8pPr>
      <a:lvl9pPr marL="0" marR="0" lvl="8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32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6EDF9-F946-4CA6-8DBB-2DF9D8916C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156" y="4406758"/>
            <a:ext cx="7772043" cy="13618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1" compatLnSpc="1">
            <a:noAutofit/>
          </a:bodyPr>
          <a:lstStyle/>
          <a:p>
            <a:pPr lvl="0"/>
            <a:r>
              <a:rPr lang="pt-BR"/>
              <a:t>Click to edit the title text formatClique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025A69-D8D6-48C8-8322-68BCB8B079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2156" y="2906639"/>
            <a:ext cx="7772043" cy="14997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1">
            <a:normAutofit/>
          </a:bodyPr>
          <a:lstStyle/>
          <a:p>
            <a:pPr lvl="0"/>
            <a:r>
              <a:rPr lang="pt-BR"/>
              <a:t>Click to edit the outline text format</a:t>
            </a:r>
          </a:p>
          <a:p>
            <a:pPr lvl="1"/>
            <a:r>
              <a:rPr lang="pt-BR"/>
              <a:t>Second Outline Level</a:t>
            </a:r>
          </a:p>
          <a:p>
            <a:pPr lvl="2"/>
            <a:r>
              <a:rPr lang="pt-BR"/>
              <a:t>Third Outline Level</a:t>
            </a:r>
          </a:p>
          <a:p>
            <a:pPr lvl="3"/>
            <a:r>
              <a:rPr lang="pt-BR"/>
              <a:t>Fourth Outline Level</a:t>
            </a:r>
          </a:p>
          <a:p>
            <a:pPr lvl="4"/>
            <a:r>
              <a:rPr lang="pt-BR"/>
              <a:t>Fifth Outline Level</a:t>
            </a:r>
          </a:p>
          <a:p>
            <a:pPr lvl="5"/>
            <a:r>
              <a:rPr lang="pt-BR"/>
              <a:t>Sixth Outline Level</a:t>
            </a:r>
          </a:p>
          <a:p>
            <a:pPr lvl="6"/>
            <a:r>
              <a:rPr lang="pt-BR"/>
              <a:t>Seventh Outline Level</a:t>
            </a:r>
          </a:p>
          <a:p>
            <a:pPr lvl="7"/>
            <a:r>
              <a:rPr lang="pt-BR"/>
              <a:t>Eighth Outline Level</a:t>
            </a:r>
          </a:p>
          <a:p>
            <a:pPr lvl="8"/>
            <a:r>
              <a:rPr lang="pt-BR"/>
              <a:t>Ninth Outline LevelClique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C2FC17-9381-4D09-B8E3-63F83BBEC97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B8B8B"/>
                </a:solidFill>
                <a:uFillTx/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3E9DB-D47D-4778-ADEB-9D0C2347428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5" y="6356515"/>
            <a:ext cx="2895118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B8B8B"/>
                </a:solidFill>
                <a:uFillTx/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A5B82D-45E3-4EDF-8CBA-137E5262880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4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B8B8B"/>
                </a:solidFill>
                <a:uFillTx/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fld id="{DFD8E877-BCAC-4573-85BE-BE39DDC4F83C}" type="slidenum">
              <a:t>‹nº›</a:t>
            </a:fld>
            <a:endParaRPr lang="pt-BR"/>
          </a:p>
        </p:txBody>
      </p:sp>
      <p:sp>
        <p:nvSpPr>
          <p:cNvPr id="7" name="Subtítulo 7">
            <a:extLst>
              <a:ext uri="{FF2B5EF4-FFF2-40B4-BE49-F238E27FC236}">
                <a16:creationId xmlns:a16="http://schemas.microsoft.com/office/drawing/2014/main" id="{85B08756-E8A2-4E9A-985A-A798A0C16EF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79999" y="300243"/>
            <a:ext cx="8820000" cy="14997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rmAutofit/>
          </a:bodyPr>
          <a:lstStyle/>
          <a:p>
            <a:pPr lvl="0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4000" b="1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1pPr>
    </p:titleStyle>
    <p:body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1pPr>
      <a:lvl2pPr marL="0" marR="0" lvl="1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000" b="0" i="0" u="none" strike="noStrike" kern="1200" cap="none" spc="0" baseline="0">
          <a:solidFill>
            <a:srgbClr val="8B8B8B"/>
          </a:solidFill>
          <a:uFillTx/>
          <a:latin typeface="Calibri"/>
          <a:ea typeface="DejaVu Sans" pitchFamily="2"/>
          <a:cs typeface="Lohit Hindi" pitchFamily="2"/>
        </a:defRPr>
      </a:lvl2pPr>
      <a:lvl3pPr marL="0" marR="0" lvl="2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75000"/>
        <a:buFont typeface="StarSymbol"/>
        <a:buChar char="–"/>
        <a:tabLst/>
        <a:defRPr lang="pt-BR" sz="2000" b="0" i="0" u="none" strike="noStrike" kern="1200" cap="none" spc="0" baseline="0">
          <a:solidFill>
            <a:srgbClr val="8B8B8B"/>
          </a:solidFill>
          <a:uFillTx/>
          <a:latin typeface="Calibri"/>
          <a:ea typeface="DejaVu Sans" pitchFamily="2"/>
          <a:cs typeface="Lohit Hindi" pitchFamily="2"/>
        </a:defRPr>
      </a:lvl3pPr>
      <a:lvl4pPr marL="0" marR="0" lvl="3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000" b="0" i="0" u="none" strike="noStrike" kern="1200" cap="none" spc="0" baseline="0">
          <a:solidFill>
            <a:srgbClr val="8B8B8B"/>
          </a:solidFill>
          <a:uFillTx/>
          <a:latin typeface="Calibri"/>
          <a:ea typeface="DejaVu Sans" pitchFamily="2"/>
          <a:cs typeface="Lohit Hindi" pitchFamily="2"/>
        </a:defRPr>
      </a:lvl4pPr>
      <a:lvl5pPr marL="0" marR="0" lvl="4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75000"/>
        <a:buFont typeface="StarSymbol"/>
        <a:buChar char="–"/>
        <a:tabLst/>
        <a:defRPr lang="pt-BR" sz="2000" b="0" i="0" u="none" strike="noStrike" kern="1200" cap="none" spc="0" baseline="0">
          <a:solidFill>
            <a:srgbClr val="8B8B8B"/>
          </a:solidFill>
          <a:uFillTx/>
          <a:latin typeface="Calibri"/>
          <a:ea typeface="DejaVu Sans" pitchFamily="2"/>
          <a:cs typeface="Lohit Hindi" pitchFamily="2"/>
        </a:defRPr>
      </a:lvl5pPr>
      <a:lvl6pPr marL="0" marR="0" lvl="5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000" b="0" i="0" u="none" strike="noStrike" kern="1200" cap="none" spc="0" baseline="0">
          <a:solidFill>
            <a:srgbClr val="8B8B8B"/>
          </a:solidFill>
          <a:uFillTx/>
          <a:latin typeface="Calibri"/>
          <a:ea typeface="DejaVu Sans" pitchFamily="2"/>
          <a:cs typeface="Lohit Hindi" pitchFamily="2"/>
        </a:defRPr>
      </a:lvl6pPr>
      <a:lvl7pPr marL="0" marR="0" lvl="6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000" b="0" i="0" u="none" strike="noStrike" kern="1200" cap="none" spc="0" baseline="0">
          <a:solidFill>
            <a:srgbClr val="8B8B8B"/>
          </a:solidFill>
          <a:uFillTx/>
          <a:latin typeface="Calibri"/>
          <a:ea typeface="DejaVu Sans" pitchFamily="2"/>
          <a:cs typeface="Lohit Hindi" pitchFamily="2"/>
        </a:defRPr>
      </a:lvl7pPr>
      <a:lvl8pPr marL="0" marR="0" lvl="7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000" b="0" i="0" u="none" strike="noStrike" kern="1200" cap="none" spc="0" baseline="0">
          <a:solidFill>
            <a:srgbClr val="8B8B8B"/>
          </a:solidFill>
          <a:uFillTx/>
          <a:latin typeface="Calibri"/>
          <a:ea typeface="DejaVu Sans" pitchFamily="2"/>
          <a:cs typeface="Lohit Hindi" pitchFamily="2"/>
        </a:defRPr>
      </a:lvl8pPr>
      <a:lvl9pPr marL="0" marR="0" lvl="8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000" b="0" i="0" u="none" strike="noStrike" kern="1200" cap="none" spc="0" baseline="0">
          <a:solidFill>
            <a:srgbClr val="8B8B8B"/>
          </a:solidFill>
          <a:uFillTx/>
          <a:latin typeface="Calibri"/>
          <a:ea typeface="DejaVu Sans" pitchFamily="2"/>
          <a:cs typeface="Lohit Hindi" pitchFamily="2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84319-C1D4-49E3-8002-CA232E4BE4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74676"/>
            <a:ext cx="8229243" cy="11426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1" compatLnSpc="1">
            <a:noAutofit/>
          </a:bodyPr>
          <a:lstStyle/>
          <a:p>
            <a:pPr lvl="0"/>
            <a:r>
              <a:rPr lang="pt-BR"/>
              <a:t>Click to edit the title text formatClique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2B80B-2A76-48C4-BE41-E9E06F3E46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118" cy="452555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rmAutofit/>
          </a:bodyPr>
          <a:lstStyle/>
          <a:p>
            <a:pPr lvl="0"/>
            <a:r>
              <a:rPr lang="pt-BR"/>
              <a:t>Click to edit the outline text format</a:t>
            </a:r>
          </a:p>
          <a:p>
            <a:pPr lvl="1"/>
            <a:r>
              <a:rPr lang="pt-BR"/>
              <a:t>Second Outline Level</a:t>
            </a:r>
          </a:p>
          <a:p>
            <a:pPr lvl="2"/>
            <a:r>
              <a:rPr lang="pt-BR"/>
              <a:t>Third Outline Level</a:t>
            </a:r>
          </a:p>
          <a:p>
            <a:pPr lvl="3"/>
            <a:r>
              <a:rPr lang="pt-BR"/>
              <a:t>Fourth Outline Level</a:t>
            </a:r>
          </a:p>
          <a:p>
            <a:pPr lvl="4"/>
            <a:r>
              <a:rPr lang="pt-BR"/>
              <a:t>Fifth Outline Level</a:t>
            </a:r>
          </a:p>
          <a:p>
            <a:pPr lvl="5"/>
            <a:r>
              <a:rPr lang="pt-BR"/>
              <a:t>Sixth Outline Level</a:t>
            </a:r>
          </a:p>
          <a:p>
            <a:pPr lvl="6"/>
            <a:r>
              <a:rPr lang="pt-BR"/>
              <a:t>Seventh Outline Level</a:t>
            </a:r>
          </a:p>
          <a:p>
            <a:pPr lvl="7"/>
            <a:r>
              <a:rPr lang="pt-BR"/>
              <a:t>Eighth Outline Level</a:t>
            </a:r>
          </a:p>
          <a:p>
            <a:pPr lvl="8"/>
            <a:r>
              <a:rPr lang="pt-BR"/>
              <a:t>Ninth Outline LevelClique para editar o texto mestre</a:t>
            </a:r>
          </a:p>
          <a:p>
            <a:pPr lvl="8"/>
            <a:r>
              <a:rPr lang="pt-BR"/>
              <a:t>Segundo nível</a:t>
            </a:r>
          </a:p>
          <a:p>
            <a:pPr lvl="8"/>
            <a:r>
              <a:rPr lang="pt-BR"/>
              <a:t>Terceiro nível</a:t>
            </a:r>
          </a:p>
          <a:p>
            <a:pPr lvl="8"/>
            <a:r>
              <a:rPr lang="pt-BR"/>
              <a:t>Quarto nível</a:t>
            </a:r>
          </a:p>
          <a:p>
            <a:pPr lvl="8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EDF08A-9B40-4E9A-8516-54EBFCDB7C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4648315" y="1600200"/>
            <a:ext cx="4038118" cy="452555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rmAutofit/>
          </a:bodyPr>
          <a:lstStyle/>
          <a:p>
            <a:pPr lvl="0"/>
            <a:r>
              <a:rPr lang="pt-BR"/>
              <a:t>Click to edit the outline text format</a:t>
            </a:r>
          </a:p>
          <a:p>
            <a:pPr lvl="1"/>
            <a:r>
              <a:rPr lang="pt-BR"/>
              <a:t>Second Outline Level</a:t>
            </a:r>
          </a:p>
          <a:p>
            <a:pPr lvl="2"/>
            <a:r>
              <a:rPr lang="pt-BR"/>
              <a:t>Third Outline Level</a:t>
            </a:r>
          </a:p>
          <a:p>
            <a:pPr lvl="3"/>
            <a:r>
              <a:rPr lang="pt-BR"/>
              <a:t>Fourth Outline Level</a:t>
            </a:r>
          </a:p>
          <a:p>
            <a:pPr lvl="4"/>
            <a:r>
              <a:rPr lang="pt-BR"/>
              <a:t>Fifth Outline Level</a:t>
            </a:r>
          </a:p>
          <a:p>
            <a:pPr lvl="5"/>
            <a:r>
              <a:rPr lang="pt-BR"/>
              <a:t>Sixth Outline Level</a:t>
            </a:r>
          </a:p>
          <a:p>
            <a:pPr lvl="6"/>
            <a:r>
              <a:rPr lang="pt-BR"/>
              <a:t>Seventh Outline Level</a:t>
            </a:r>
          </a:p>
          <a:p>
            <a:pPr lvl="7"/>
            <a:r>
              <a:rPr lang="pt-BR"/>
              <a:t>Eighth Outline Level</a:t>
            </a:r>
          </a:p>
          <a:p>
            <a:pPr lvl="0"/>
            <a:r>
              <a:rPr lang="pt-BR"/>
              <a:t>Ninth Outline LevelClique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1"/>
            <a:r>
              <a:rPr lang="pt-BR"/>
              <a:t>Terceiro nível</a:t>
            </a:r>
          </a:p>
          <a:p>
            <a:pPr lvl="2"/>
            <a:r>
              <a:rPr lang="pt-BR"/>
              <a:t>Quarto nível</a:t>
            </a:r>
          </a:p>
          <a:p>
            <a:pPr lvl="3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65B21A-604E-4C1C-A61C-6F170312886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B8B8B"/>
                </a:solidFill>
                <a:uFillTx/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22EFF4-95EA-4434-996E-CFDA6055406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5" y="6356515"/>
            <a:ext cx="2895118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B8B8B"/>
                </a:solidFill>
                <a:uFillTx/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906B7-E92C-46C9-AB3F-FDE23DA4798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4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B8B8B"/>
                </a:solidFill>
                <a:uFillTx/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fld id="{937FE35B-B4C2-4B88-985B-C8DCB95CA1F3}" type="slidenum">
              <a:t>‹nº›</a:t>
            </a:fld>
            <a:endParaRPr lang="pt-BR"/>
          </a:p>
        </p:txBody>
      </p:sp>
      <p:sp>
        <p:nvSpPr>
          <p:cNvPr id="8" name="Conector reto 8">
            <a:extLst>
              <a:ext uri="{FF2B5EF4-FFF2-40B4-BE49-F238E27FC236}">
                <a16:creationId xmlns:a16="http://schemas.microsoft.com/office/drawing/2014/main" id="{1340FC66-82D1-4BBE-9A0B-C0444638A9A1}"/>
              </a:ext>
            </a:extLst>
          </p:cNvPr>
          <p:cNvSpPr/>
          <p:nvPr/>
        </p:nvSpPr>
        <p:spPr>
          <a:xfrm>
            <a:off x="-36356" y="1497960"/>
            <a:ext cx="8856722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31683" cap="flat">
            <a:solidFill>
              <a:srgbClr val="4A7EBB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9" name="Conector reto 9">
            <a:extLst>
              <a:ext uri="{FF2B5EF4-FFF2-40B4-BE49-F238E27FC236}">
                <a16:creationId xmlns:a16="http://schemas.microsoft.com/office/drawing/2014/main" id="{6683F0E0-CA7F-46FA-BA93-020A5B9BE494}"/>
              </a:ext>
            </a:extLst>
          </p:cNvPr>
          <p:cNvSpPr/>
          <p:nvPr/>
        </p:nvSpPr>
        <p:spPr>
          <a:xfrm>
            <a:off x="-36356" y="6309003"/>
            <a:ext cx="8856722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31683" cap="flat">
            <a:solidFill>
              <a:srgbClr val="4A7EBB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4400" b="1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1pPr>
    </p:titleStyle>
    <p:body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8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1pPr>
      <a:lvl2pPr marL="0" marR="0" lvl="1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8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2pPr>
      <a:lvl3pPr marL="0" marR="0" lvl="2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75000"/>
        <a:buFont typeface="StarSymbol"/>
        <a:buChar char="–"/>
        <a:tabLst/>
        <a:defRPr lang="pt-BR" sz="28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3pPr>
      <a:lvl4pPr marL="0" marR="0" lvl="3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8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4pPr>
      <a:lvl5pPr marL="0" marR="0" lvl="4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75000"/>
        <a:buFont typeface="StarSymbol"/>
        <a:buChar char="–"/>
        <a:tabLst/>
        <a:defRPr lang="pt-BR" sz="28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5pPr>
      <a:lvl6pPr marL="0" marR="0" lvl="5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8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6pPr>
      <a:lvl7pPr marL="0" marR="0" lvl="6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8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7pPr>
      <a:lvl8pPr marL="0" marR="0" lvl="7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8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8pPr>
      <a:lvl9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28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413F8-8A7E-4C0E-9BD8-C09B7C8A9C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74676"/>
            <a:ext cx="8229243" cy="11426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1" compatLnSpc="1">
            <a:noAutofit/>
          </a:bodyPr>
          <a:lstStyle/>
          <a:p>
            <a:pPr lvl="0"/>
            <a:r>
              <a:rPr lang="pt-BR"/>
              <a:t>Click to edit the title text formatClique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600C50-34AA-4D03-B9F7-3084DA4895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3" cy="452555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rmAutofit/>
          </a:bodyPr>
          <a:lstStyle/>
          <a:p>
            <a:pPr lvl="0"/>
            <a:r>
              <a:rPr lang="pt-BR"/>
              <a:t>Click to edit the outline text format</a:t>
            </a:r>
          </a:p>
          <a:p>
            <a:pPr lvl="1"/>
            <a:r>
              <a:rPr lang="pt-BR"/>
              <a:t>Second Outline Level</a:t>
            </a:r>
          </a:p>
          <a:p>
            <a:pPr lvl="2"/>
            <a:r>
              <a:rPr lang="pt-BR"/>
              <a:t>Third Outline Level</a:t>
            </a:r>
          </a:p>
          <a:p>
            <a:pPr lvl="3"/>
            <a:r>
              <a:rPr lang="pt-BR"/>
              <a:t>Fourth Outline Level</a:t>
            </a:r>
          </a:p>
          <a:p>
            <a:pPr lvl="4"/>
            <a:r>
              <a:rPr lang="pt-BR"/>
              <a:t>Fifth Outline Level</a:t>
            </a:r>
          </a:p>
          <a:p>
            <a:pPr lvl="5"/>
            <a:r>
              <a:rPr lang="pt-BR"/>
              <a:t>Sixth Outline Level</a:t>
            </a:r>
          </a:p>
          <a:p>
            <a:pPr lvl="6"/>
            <a:r>
              <a:rPr lang="pt-BR"/>
              <a:t>Seventh Outline Level</a:t>
            </a:r>
          </a:p>
          <a:p>
            <a:pPr lvl="7"/>
            <a:r>
              <a:rPr lang="pt-BR"/>
              <a:t>Eighth Outline Level</a:t>
            </a:r>
          </a:p>
          <a:p>
            <a:pPr lvl="8"/>
            <a:r>
              <a:rPr lang="pt-BR"/>
              <a:t>Ninth Outline LevelClique para editar o texto mestre</a:t>
            </a:r>
          </a:p>
          <a:p>
            <a:pPr lvl="8"/>
            <a:r>
              <a:rPr lang="pt-BR"/>
              <a:t>Segundo nível</a:t>
            </a:r>
          </a:p>
          <a:p>
            <a:pPr lvl="8"/>
            <a:r>
              <a:rPr lang="pt-BR"/>
              <a:t>Terceiro nível</a:t>
            </a:r>
          </a:p>
          <a:p>
            <a:pPr lvl="8"/>
            <a:r>
              <a:rPr lang="pt-BR"/>
              <a:t>Quarto nível</a:t>
            </a:r>
          </a:p>
          <a:p>
            <a:pPr lvl="8"/>
            <a:r>
              <a:rPr lang="pt-BR"/>
              <a:t>Quinto nível</a:t>
            </a:r>
          </a:p>
        </p:txBody>
      </p:sp>
      <p:sp>
        <p:nvSpPr>
          <p:cNvPr id="4" name="Conector reto 7">
            <a:extLst>
              <a:ext uri="{FF2B5EF4-FFF2-40B4-BE49-F238E27FC236}">
                <a16:creationId xmlns:a16="http://schemas.microsoft.com/office/drawing/2014/main" id="{F02CFE05-2A34-455C-8849-D7BC9BE7A82F}"/>
              </a:ext>
            </a:extLst>
          </p:cNvPr>
          <p:cNvSpPr/>
          <p:nvPr/>
        </p:nvSpPr>
        <p:spPr>
          <a:xfrm>
            <a:off x="-36356" y="1497960"/>
            <a:ext cx="8856722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31683" cap="flat">
            <a:solidFill>
              <a:srgbClr val="4A7EBB"/>
            </a:solidFill>
            <a:prstDash val="solid"/>
            <a:miter/>
          </a:ln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4400" b="1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1pPr>
    </p:titleStyle>
    <p:body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32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1pPr>
      <a:lvl2pPr marL="0" marR="0" lvl="1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32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2pPr>
      <a:lvl3pPr marL="0" marR="0" lvl="2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75000"/>
        <a:buFont typeface="StarSymbol"/>
        <a:buChar char="–"/>
        <a:tabLst/>
        <a:defRPr lang="pt-BR" sz="32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3pPr>
      <a:lvl4pPr marL="0" marR="0" lvl="3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32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4pPr>
      <a:lvl5pPr marL="0" marR="0" lvl="4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75000"/>
        <a:buFont typeface="StarSymbol"/>
        <a:buChar char="–"/>
        <a:tabLst/>
        <a:defRPr lang="pt-BR" sz="32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5pPr>
      <a:lvl6pPr marL="0" marR="0" lvl="5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32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6pPr>
      <a:lvl7pPr marL="0" marR="0" lvl="6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32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7pPr>
      <a:lvl8pPr marL="0" marR="0" lvl="7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32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8pPr>
      <a:lvl9pPr marL="0" marR="0" lvl="8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SzPct val="45000"/>
        <a:buFont typeface="StarSymbol"/>
        <a:buChar char="●"/>
        <a:tabLst/>
        <a:defRPr lang="pt-BR" sz="32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AB435-9A63-446F-B03F-FE43D01313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2130478"/>
            <a:ext cx="7772043" cy="14695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1" compatLnSpc="1">
            <a:noAutofit/>
          </a:bodyPr>
          <a:lstStyle/>
          <a:p>
            <a:pPr lvl="0"/>
            <a:r>
              <a:rPr lang="pt-BR"/>
              <a:t>Click to edit the title text formatClique para editar 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49C199D6-CF40-4616-8FC3-AED1B39942F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B8B8B"/>
                </a:solidFill>
                <a:uFillTx/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pt-BR"/>
              <a:t>15/12/2011</a:t>
            </a:r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2F1FE637-02C8-4D26-B5EA-DC73A003A8A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5" y="6356515"/>
            <a:ext cx="2895118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B8B8B"/>
                </a:solidFill>
                <a:uFillTx/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pt-BR"/>
              <a:t>Gustavo Bartz Guedes UNICAMP - Faculdade de Tecnologia</a:t>
            </a:r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61CF5627-D8FA-4C20-B921-90F15EC4969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084" y="6356515"/>
            <a:ext cx="2133359" cy="3646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B8B8B"/>
                </a:solidFill>
                <a:uFillTx/>
                <a:latin typeface="Calibri"/>
                <a:ea typeface="DejaVu Sans" pitchFamily="2"/>
                <a:cs typeface="DejaVu Sans" pitchFamily="2"/>
              </a:defRPr>
            </a:lvl1pPr>
          </a:lstStyle>
          <a:p>
            <a:pPr lvl="0"/>
            <a:fld id="{111410CF-24F9-4866-9F49-930A025AA8DB}" type="slidenum">
              <a:t>‹nº›</a:t>
            </a:fld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3F5042A-B1A4-4442-9798-1402474FAD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4515"/>
            <a:ext cx="8229243" cy="39772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4400" b="0" i="0" u="none" strike="noStrike" kern="1200" cap="none" spc="0" baseline="0">
          <a:solidFill>
            <a:srgbClr val="000000"/>
          </a:solidFill>
          <a:uFillTx/>
          <a:latin typeface="Calibri"/>
          <a:ea typeface="DejaVu Sans" pitchFamily="2"/>
          <a:cs typeface="Lohit Hindi" pitchFamily="2"/>
        </a:defRPr>
      </a:lvl1pPr>
    </p:titleStyle>
    <p:body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pt-BR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ojeto Interdiscipl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">
            <a:extLst>
              <a:ext uri="{FF2B5EF4-FFF2-40B4-BE49-F238E27FC236}">
                <a16:creationId xmlns:a16="http://schemas.microsoft.com/office/drawing/2014/main" id="{C3D8B77E-F2A3-4D77-85D2-A49658BFCC86}"/>
              </a:ext>
            </a:extLst>
          </p:cNvPr>
          <p:cNvSpPr/>
          <p:nvPr/>
        </p:nvSpPr>
        <p:spPr>
          <a:xfrm>
            <a:off x="0" y="1979996"/>
            <a:ext cx="9144000" cy="1919161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1" compatLnSpc="0">
            <a:sp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6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6000" b="1" i="0" u="none" strike="noStrike" kern="1200" cap="none" spc="0" baseline="0">
                <a:solidFill>
                  <a:srgbClr val="000000"/>
                </a:solidFill>
                <a:uFillTx/>
                <a:latin typeface="Calibri" pitchFamily="18"/>
                <a:ea typeface="DejaVu Sans" pitchFamily="2"/>
                <a:cs typeface="Lohit Hindi" pitchFamily="2"/>
              </a:rPr>
              <a:t>Projeto Interdisciplinar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7AFEF1-BFCB-4083-A3E1-C6A2F6B8BAD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35315" y="244803"/>
            <a:ext cx="3064675" cy="191520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70D97A7-A0C8-4335-9662-9EBFC526057A}"/>
              </a:ext>
            </a:extLst>
          </p:cNvPr>
          <p:cNvSpPr txBox="1"/>
          <p:nvPr/>
        </p:nvSpPr>
        <p:spPr>
          <a:xfrm>
            <a:off x="766916" y="3429000"/>
            <a:ext cx="83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2° semestre DSM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3EA369-42D1-4EC9-B817-D5B1CDE40E6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39995" y="4554352"/>
            <a:ext cx="2159995" cy="215999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986E3AE-C227-4A41-9026-C46E85A0F01A}"/>
              </a:ext>
            </a:extLst>
          </p:cNvPr>
          <p:cNvSpPr txBox="1"/>
          <p:nvPr/>
        </p:nvSpPr>
        <p:spPr>
          <a:xfrm>
            <a:off x="575187" y="1769806"/>
            <a:ext cx="49112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Dados OMS</a:t>
            </a:r>
          </a:p>
          <a:p>
            <a:r>
              <a:rPr lang="pt-BR" dirty="0"/>
              <a:t>Sedentários</a:t>
            </a:r>
          </a:p>
          <a:p>
            <a:r>
              <a:rPr lang="pt-BR" dirty="0"/>
              <a:t>1 em cada 4 adultos (25%)</a:t>
            </a:r>
          </a:p>
          <a:p>
            <a:r>
              <a:rPr lang="pt-BR" dirty="0"/>
              <a:t>4 em cada 5 adolescentes (75%)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817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64027" y="2645229"/>
            <a:ext cx="4996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População </a:t>
            </a:r>
            <a:r>
              <a:rPr lang="pt-BR" dirty="0"/>
              <a:t>global fosse mais ativa</a:t>
            </a:r>
          </a:p>
          <a:p>
            <a:r>
              <a:rPr lang="pt-BR" dirty="0"/>
              <a:t>- Adultos praticando 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150 a 300  atividade física </a:t>
            </a:r>
            <a:r>
              <a:rPr lang="pt-BR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moderada por semana</a:t>
            </a:r>
            <a:endParaRPr lang="pt-BR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pt-BR" dirty="0">
                <a:latin typeface="Arial" panose="020B0604020202020204" pitchFamily="34" charset="0"/>
              </a:rPr>
              <a:t>- Crianças e adolescentes 60 minutos por dia</a:t>
            </a:r>
            <a:endParaRPr lang="pt-BR" dirty="0"/>
          </a:p>
          <a:p>
            <a:r>
              <a:rPr lang="pt-BR" dirty="0"/>
              <a:t>5 bilhões de mortes podem ser evitadas por </a:t>
            </a:r>
            <a:r>
              <a:rPr lang="pt-BR" dirty="0" smtClean="0"/>
              <a:t>ano</a:t>
            </a:r>
          </a:p>
          <a:p>
            <a:r>
              <a:rPr lang="pt-BR" dirty="0" smtClean="0"/>
              <a:t>-Qualidade de vida</a:t>
            </a:r>
            <a:endParaRPr lang="pt-BR" dirty="0"/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66800" y="2068286"/>
            <a:ext cx="478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Benefícios atividades físicas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40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502229" y="3243943"/>
            <a:ext cx="4158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correria do dia  a dia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Não ter companhia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Rotina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Falta de motivação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Doença do século (Oms)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Forma moderna de viver </a:t>
            </a:r>
            <a:r>
              <a:rPr lang="pt-BR" smtClean="0"/>
              <a:t>a vida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6571" y="1850572"/>
            <a:ext cx="551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Principais causas sedentarismo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029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ssoa e texto branco&#10;&#10;Descrição gerada automaticamente com confiança média">
            <a:extLst>
              <a:ext uri="{FF2B5EF4-FFF2-40B4-BE49-F238E27FC236}">
                <a16:creationId xmlns:a16="http://schemas.microsoft.com/office/drawing/2014/main" id="{20B645CA-05F1-4464-974E-4C880BF4B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070" y="2832151"/>
            <a:ext cx="36099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B82CDE5-7AAA-4A70-A5C4-523634CD6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1310"/>
            <a:ext cx="9144000" cy="322143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B02562F-B32D-41E2-9536-88749699602F}"/>
              </a:ext>
            </a:extLst>
          </p:cNvPr>
          <p:cNvSpPr txBox="1"/>
          <p:nvPr/>
        </p:nvSpPr>
        <p:spPr>
          <a:xfrm>
            <a:off x="840658" y="5353665"/>
            <a:ext cx="373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Revista Exame</a:t>
            </a:r>
          </a:p>
        </p:txBody>
      </p:sp>
    </p:spTree>
    <p:extLst>
      <p:ext uri="{BB962C8B-B14F-4D97-AF65-F5344CB8AC3E}">
        <p14:creationId xmlns:p14="http://schemas.microsoft.com/office/powerpoint/2010/main" val="354243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F44435E8-4CEA-404B-896B-E8F5D3892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981" y="1481986"/>
            <a:ext cx="9144000" cy="303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1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Grup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_0">
            <a:extLst>
              <a:ext uri="{FF2B5EF4-FFF2-40B4-BE49-F238E27FC236}">
                <a16:creationId xmlns:a16="http://schemas.microsoft.com/office/drawing/2014/main" id="{6473496A-CD5F-4707-B0A4-2CD02D223E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31480" y="1619996"/>
            <a:ext cx="8408520" cy="4409995"/>
          </a:xfrm>
        </p:spPr>
        <p:txBody>
          <a:bodyPr/>
          <a:lstStyle/>
          <a:p>
            <a:pPr lvl="0" algn="just">
              <a:buNone/>
            </a:pPr>
            <a:r>
              <a:rPr lang="pt-BR" sz="2600" dirty="0">
                <a:latin typeface="Verdana" pitchFamily="34"/>
                <a:ea typeface="Verdana" pitchFamily="34"/>
              </a:rPr>
              <a:t>CAROLINY CARDOSO DE FRANCA </a:t>
            </a:r>
          </a:p>
          <a:p>
            <a:pPr lvl="0" algn="just">
              <a:buNone/>
            </a:pPr>
            <a:r>
              <a:rPr lang="pt-BR" sz="2600" dirty="0">
                <a:latin typeface="Verdana" pitchFamily="34"/>
                <a:ea typeface="Verdana" pitchFamily="34"/>
              </a:rPr>
              <a:t>GUSTAVO HENRIQUE PINTO </a:t>
            </a:r>
          </a:p>
          <a:p>
            <a:pPr lvl="0" algn="just">
              <a:buNone/>
            </a:pPr>
            <a:r>
              <a:rPr lang="pt-BR" sz="2600" dirty="0">
                <a:latin typeface="Verdana" pitchFamily="34"/>
                <a:ea typeface="Verdana" pitchFamily="34"/>
              </a:rPr>
              <a:t>JONATAS TONIN COELHO </a:t>
            </a:r>
          </a:p>
          <a:p>
            <a:pPr lvl="0" algn="just">
              <a:buNone/>
            </a:pPr>
            <a:r>
              <a:rPr lang="pt-BR" sz="2600" dirty="0" smtClean="0">
                <a:latin typeface="Verdana" pitchFamily="34"/>
                <a:ea typeface="Verdana" pitchFamily="34"/>
              </a:rPr>
              <a:t>PAULA </a:t>
            </a:r>
            <a:r>
              <a:rPr lang="pt-BR" sz="2600" dirty="0">
                <a:latin typeface="Verdana" pitchFamily="34"/>
                <a:ea typeface="Verdana" pitchFamily="34"/>
              </a:rPr>
              <a:t>MASSON MARANGON </a:t>
            </a:r>
          </a:p>
          <a:p>
            <a:pPr lvl="0" algn="just">
              <a:buNone/>
            </a:pPr>
            <a:r>
              <a:rPr lang="pt-BR" sz="1600" dirty="0"/>
              <a:t> </a:t>
            </a:r>
            <a:endParaRPr lang="en-US" sz="2600" dirty="0">
              <a:latin typeface="Verdana" pitchFamily="32"/>
              <a:cs typeface="Arial" pitchFamily="34"/>
            </a:endParaRPr>
          </a:p>
        </p:txBody>
      </p:sp>
      <p:sp>
        <p:nvSpPr>
          <p:cNvPr id="3" name="Título 1_1">
            <a:extLst>
              <a:ext uri="{FF2B5EF4-FFF2-40B4-BE49-F238E27FC236}">
                <a16:creationId xmlns:a16="http://schemas.microsoft.com/office/drawing/2014/main" id="{94CF7AF2-C38C-4FD2-B8AE-603DA996FC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9999" y="117363"/>
            <a:ext cx="6479639" cy="1142643"/>
          </a:xfrm>
        </p:spPr>
        <p:txBody>
          <a:bodyPr/>
          <a:lstStyle/>
          <a:p>
            <a:pPr lvl="0"/>
            <a:r>
              <a:rPr lang="pt-BR" sz="3600">
                <a:solidFill>
                  <a:srgbClr val="808080"/>
                </a:solidFill>
              </a:rPr>
              <a:t>Grupo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1039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ao_Saude_Bem_estar" id="{436FFAE5-70A9-4B6A-B1C9-5667C6B9A8AF}" vid="{A027C202-5A0C-4BC3-BF56-F0507B7D6359}"/>
    </a:ext>
  </a:extLst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ao_Saude_Bem_estar" id="{436FFAE5-70A9-4B6A-B1C9-5667C6B9A8AF}" vid="{5A0CD444-9470-4E1D-B626-01EDA8FB70CB}"/>
    </a:ext>
  </a:extLst>
</a:theme>
</file>

<file path=ppt/theme/theme3.xml><?xml version="1.0" encoding="utf-8"?>
<a:theme xmlns:a="http://schemas.openxmlformats.org/drawingml/2006/main" name="Default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ao_Saude_Bem_estar" id="{436FFAE5-70A9-4B6A-B1C9-5667C6B9A8AF}" vid="{E093A858-7888-47F3-A58B-102182D04CD8}"/>
    </a:ext>
  </a:extLst>
</a:theme>
</file>

<file path=ppt/theme/theme4.xml><?xml version="1.0" encoding="utf-8"?>
<a:theme xmlns:a="http://schemas.openxmlformats.org/drawingml/2006/main" name="Default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ao_Saude_Bem_estar" id="{436FFAE5-70A9-4B6A-B1C9-5667C6B9A8AF}" vid="{D858E1E3-4B0F-471A-982E-EE2EF5E65428}"/>
    </a:ext>
  </a:extLst>
</a:theme>
</file>

<file path=ppt/theme/theme5.xml><?xml version="1.0" encoding="utf-8"?>
<a:theme xmlns:a="http://schemas.openxmlformats.org/drawingml/2006/main" name="Default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ao_Saude_Bem_estar" id="{436FFAE5-70A9-4B6A-B1C9-5667C6B9A8AF}" vid="{06EEBD96-5D11-4FFD-8E0B-99936F332915}"/>
    </a:ext>
  </a:extLst>
</a:theme>
</file>

<file path=ppt/theme/theme6.xml><?xml version="1.0" encoding="utf-8"?>
<a:theme xmlns:a="http://schemas.openxmlformats.org/drawingml/2006/main" name="Default 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ao_Saude_Bem_estar" id="{436FFAE5-70A9-4B6A-B1C9-5667C6B9A8AF}" vid="{18CFBC6F-2DF2-4059-BE32-3F9C4CD54776}"/>
    </a:ext>
  </a:extLst>
</a:theme>
</file>

<file path=ppt/theme/theme7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Apresentaçao_Saude_Bem_estar</Template>
  <TotalTime>136</TotalTime>
  <Words>116</Words>
  <Application>Microsoft Office PowerPoint</Application>
  <PresentationFormat>Apresentação na tela (4:3)</PresentationFormat>
  <Paragraphs>33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6</vt:i4>
      </vt:variant>
      <vt:variant>
        <vt:lpstr>Títulos de slides</vt:lpstr>
      </vt:variant>
      <vt:variant>
        <vt:i4>9</vt:i4>
      </vt:variant>
    </vt:vector>
  </HeadingPairs>
  <TitlesOfParts>
    <vt:vector size="24" baseType="lpstr">
      <vt:lpstr>Arial</vt:lpstr>
      <vt:lpstr>Calibri</vt:lpstr>
      <vt:lpstr>DejaVu Sans</vt:lpstr>
      <vt:lpstr>Liberation Sans</vt:lpstr>
      <vt:lpstr>Liberation Serif</vt:lpstr>
      <vt:lpstr>Lohit Hindi</vt:lpstr>
      <vt:lpstr>StarSymbol</vt:lpstr>
      <vt:lpstr>Times New Roman</vt:lpstr>
      <vt:lpstr>Verdana</vt:lpstr>
      <vt:lpstr>Default</vt:lpstr>
      <vt:lpstr>Default 1</vt:lpstr>
      <vt:lpstr>Default 2</vt:lpstr>
      <vt:lpstr>Default 3</vt:lpstr>
      <vt:lpstr>Default 4</vt:lpstr>
      <vt:lpstr>Default 5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Grupo 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Projeto Interdisciplinar - FATEC ARARAS</dc:subject>
  <dc:creator>f290ti</dc:creator>
  <cp:lastModifiedBy>f290ti</cp:lastModifiedBy>
  <cp:revision>7</cp:revision>
  <dcterms:created xsi:type="dcterms:W3CDTF">2021-11-23T22:58:06Z</dcterms:created>
  <dcterms:modified xsi:type="dcterms:W3CDTF">2021-11-24T01:14:48Z</dcterms:modified>
</cp:coreProperties>
</file>