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e37e7f54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de37e7f54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e37e7f54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e37e7f54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e37e7f547_0_1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e37e7f547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e37e7f54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e37e7f54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e37e7f54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e37e7f54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e37e7f54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de37e7f54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e37e7f54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de37e7f54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e37e7f54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de37e7f54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e37e7f54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de37e7f54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eucalyptus.cloud/" TargetMode="External"/><Relationship Id="rId4" Type="http://schemas.openxmlformats.org/officeDocument/2006/relationships/hyperlink" Target="https://github.com/eucalyptus/eucalyptus" TargetMode="External"/><Relationship Id="rId5" Type="http://schemas.openxmlformats.org/officeDocument/2006/relationships/hyperlink" Target="https://aws.amazon.com/pt/" TargetMode="External"/><Relationship Id="rId6" Type="http://schemas.openxmlformats.org/officeDocument/2006/relationships/hyperlink" Target="https://dcomp.ufscar.br/verdi/topicosCloud/Eucalyptus.pdf" TargetMode="External"/><Relationship Id="rId7" Type="http://schemas.openxmlformats.org/officeDocument/2006/relationships/hyperlink" Target="https://docs.eucalyptus.cloud/eucalyptus/4.4.5/image-guide/ig_task_migrate_image_euca_to_aws.html" TargetMode="External"/><Relationship Id="rId8" Type="http://schemas.openxmlformats.org/officeDocument/2006/relationships/hyperlink" Target="https://docs.eucalyptus.cloud/eucalyptus/4.4.5/image-guide/ig_task_migrate_image_aws_to_euca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plataforma de Cloud híbrida, aberta 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compatível com AWS</a:t>
            </a:r>
            <a:endParaRPr/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Euca</a:t>
            </a:r>
            <a:r>
              <a:rPr lang="pt-BR"/>
              <a:t>l</a:t>
            </a:r>
            <a:r>
              <a:rPr lang="pt-BR"/>
              <a:t>yptus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825" y="4049267"/>
            <a:ext cx="5467125" cy="9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Bibliografia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https://www.eucalyptus.cloud/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https://github.com/eucalyptus/eucalyptus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https://aws.amazon.com/pt/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https://dcomp.ufscar.br/verdi/topicosCloud/Eucalyptus.pdf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t-BR" u="sng">
                <a:solidFill>
                  <a:schemeClr val="hlink"/>
                </a:solidFill>
                <a:hlinkClick r:id="rId7"/>
              </a:rPr>
              <a:t>https://docs.eucalyptus.cloud/eucalyptus/4.4.5/image-guide/ig_task_migrate_image_euca_to_aws.html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t-BR" u="sng">
                <a:solidFill>
                  <a:schemeClr val="hlink"/>
                </a:solidFill>
                <a:hlinkClick r:id="rId8"/>
              </a:rPr>
              <a:t>https://docs.eucalyptus.cloud/eucalyptus/4.4.5/image-guide/ig_task_migrate_image_aws_to_euca.html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Eucalyptus é uma plataforma de código aberto para a construção de </a:t>
            </a:r>
            <a:r>
              <a:rPr lang="pt-BR"/>
              <a:t>nuvens</a:t>
            </a:r>
            <a:r>
              <a:rPr lang="pt-BR"/>
              <a:t> híbridas e privadas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Diferencia-se das demais plataformas de IaaS por ser totalmente compatível com os serviços da Amazon Web Services (AWS)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Atua com um modelo de IaaS, permitindo que os usuários provisionem recursos computacionais ou de armazenamento de forma elástica e sob demanda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Backend da plataforma é composto por serviços independentes que controlam e gerenciam suas funcionalidades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Máquinas virtuais auto escaláveis que podem ser executadas on-premises ou com base em instâncias AWS EC2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Walrus, um serviço de armazenamento de arquivos elástico e compatível com os Buckets AWS S3 e objetos do AWS EBS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Multitenacidade com usuários gerenciados por regras do tipo IAM, também compatíveis com a AWS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Monitoramento simplificado a partir do AWS CloudWatch.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823" y="1100850"/>
            <a:ext cx="4639000" cy="29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Provisionamento e gerenciamento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 Eucalyptus Cloud pode ser executado em máquinas Linux, sendo mais comum em distribuições baseadas em CentOS ou RHEL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 provisionamento da plataforma pode, e é recomendável, ser</a:t>
            </a:r>
            <a:r>
              <a:rPr lang="pt-BR"/>
              <a:t> automatizado a partir de playbooks Ansible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Eucalypstus Cloud é composto por vários serviços que juntos formam a base para a hospedagem da sua IaaS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playbook Ansible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073" y="816023"/>
            <a:ext cx="4056800" cy="35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 Eucalyptus para a AWS e vice-versa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 Eucalyptus permite a migração da imagem de suas instâncias e </a:t>
            </a:r>
            <a:r>
              <a:rPr i="1" lang="pt-BR"/>
              <a:t>buckets </a:t>
            </a:r>
            <a:r>
              <a:rPr lang="pt-BR"/>
              <a:t>para a AWS a partir do conjunto de scripts </a:t>
            </a:r>
            <a:r>
              <a:rPr b="1" lang="pt-BR"/>
              <a:t>euca-*</a:t>
            </a:r>
            <a:r>
              <a:rPr lang="pt-BR"/>
              <a:t> disponíveis no ambiente da plataforma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Assim como é possível sair do Eucalyptus para a AWS também é possível realizar o processo inverso, fazendo uso dos scripts </a:t>
            </a:r>
            <a:r>
              <a:rPr b="1" lang="pt-BR"/>
              <a:t>euca-*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Disponibilidade e acesso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 Eucalyptus Cloud oferece opções de alta disponibilidade a partir da formação de um cluster a partir de seus serviços </a:t>
            </a:r>
            <a:r>
              <a:rPr i="1" lang="pt-BR"/>
              <a:t>Cluster Controller</a:t>
            </a:r>
            <a:r>
              <a:rPr lang="pt-BR"/>
              <a:t> e </a:t>
            </a:r>
            <a:r>
              <a:rPr i="1" lang="pt-BR"/>
              <a:t>Node Controller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 Eucalyptus Cloud oferece acesso </a:t>
            </a:r>
            <a:r>
              <a:rPr lang="pt-BR"/>
              <a:t>às máquinas</a:t>
            </a:r>
            <a:r>
              <a:rPr lang="pt-BR"/>
              <a:t> virtuais a partir de sessões de usuário de até seis horas de duração, com um limite de quatro sessões simultâneas por usuário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Além do acesso direto às instâncias também existe a possibilidade de executarmos um serviço de KVM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pela atenção!</a:t>
            </a:r>
            <a:endParaRPr/>
          </a:p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879"/>
              <a:t>Gustavo Henrique Pinto</a:t>
            </a:r>
            <a:endParaRPr sz="187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879"/>
              <a:t>5º DSM - FATEC Araras</a:t>
            </a:r>
            <a:endParaRPr sz="1879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003556"/>
      </a:dk1>
      <a:lt1>
        <a:srgbClr val="FFFFFF"/>
      </a:lt1>
      <a:dk2>
        <a:srgbClr val="666666"/>
      </a:dk2>
      <a:lt2>
        <a:srgbClr val="626B73"/>
      </a:lt2>
      <a:accent1>
        <a:srgbClr val="003556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