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dcf35bc2fa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dcf35bc2fa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cf35bc2fa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cf35bc2fa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cf35bc2fa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cf35bc2fa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cf35bc2fa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cf35bc2fa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cf35bc2fa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cf35bc2fa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b="1" sz="36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Facilite bank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83800" y="11467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novo conceito em serviços bancários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</a:rPr>
              <a:t>Pitch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rgbClr val="434343"/>
                </a:solidFill>
              </a:rPr>
              <a:t>O Facilite Bank existe para agilizar e desburocratizar o acesso a serviços financeiros, unindo todas as funcionalidades de um banco tradicional com a comodidade de um acesso a partir de um aplicativo rápido e confiável para smartphones, descomplicando a vida de nossos cliente com o acesso desde o seu primeiro dia a uma conta corrente e cartões virtuais, não precisando esperar por dias para desfrutar de toda essa praticidade de onde ele estiver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</a:rPr>
              <a:t>Objetivos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pt-BR" sz="1400">
                <a:solidFill>
                  <a:srgbClr val="434343"/>
                </a:solidFill>
              </a:rPr>
              <a:t>Agilizar e desburocratizar o acesso a serviços financeiros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pt-BR" sz="1400">
                <a:solidFill>
                  <a:srgbClr val="434343"/>
                </a:solidFill>
              </a:rPr>
              <a:t>Oferecer um processo de entrada rápido, fácil e transparente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pt-BR" sz="1400">
                <a:solidFill>
                  <a:srgbClr val="434343"/>
                </a:solidFill>
              </a:rPr>
              <a:t>Oferecer serviços práticos, ágeis e que funcionem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pt-BR" sz="1400">
                <a:solidFill>
                  <a:srgbClr val="434343"/>
                </a:solidFill>
              </a:rPr>
              <a:t>Descomplicar a vida de nossos clientes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chemeClr val="dk2"/>
                </a:solidFill>
              </a:rPr>
              <a:t>Funcionalidades</a:t>
            </a:r>
            <a:endParaRPr sz="37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pt-BR" sz="1400">
                <a:solidFill>
                  <a:srgbClr val="434343"/>
                </a:solidFill>
              </a:rPr>
              <a:t>Conta corrente totalmente digital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pt-BR" sz="1400">
                <a:solidFill>
                  <a:srgbClr val="434343"/>
                </a:solidFill>
              </a:rPr>
              <a:t>Cartão de crédito e débito físico e virtual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pt-BR" sz="1400">
                <a:solidFill>
                  <a:srgbClr val="434343"/>
                </a:solidFill>
              </a:rPr>
              <a:t>Pagamentos por aproximação sem precisar do cartão físico desde o primeiro dia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pt-BR" sz="1400">
                <a:solidFill>
                  <a:srgbClr val="434343"/>
                </a:solidFill>
              </a:rPr>
              <a:t>Pagamento de boletos de forma 100% digital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chemeClr val="dk2"/>
                </a:solidFill>
              </a:rPr>
              <a:t>Obrigado pela</a:t>
            </a:r>
            <a:endParaRPr sz="3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chemeClr val="dk2"/>
                </a:solidFill>
              </a:rPr>
              <a:t>atenção!</a:t>
            </a:r>
            <a:endParaRPr sz="3700"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434343"/>
                </a:solidFill>
              </a:rPr>
              <a:t>	Trabalho desenvolvido por: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pt-BR" sz="1400">
                <a:solidFill>
                  <a:srgbClr val="434343"/>
                </a:solidFill>
              </a:rPr>
              <a:t>André Felipe de Paula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pt-BR" sz="1400">
                <a:solidFill>
                  <a:srgbClr val="434343"/>
                </a:solidFill>
              </a:rPr>
              <a:t>Gustavo Henrique Pinto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pt-BR" sz="1400">
                <a:solidFill>
                  <a:srgbClr val="434343"/>
                </a:solidFill>
              </a:rPr>
              <a:t>Josiane do Nascimento Tagliaferro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F5F518"/>
      </a:dk1>
      <a:lt1>
        <a:srgbClr val="FFFFFF"/>
      </a:lt1>
      <a:dk2>
        <a:srgbClr val="666666"/>
      </a:dk2>
      <a:lt2>
        <a:srgbClr val="666666"/>
      </a:lt2>
      <a:accent1>
        <a:srgbClr val="000000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