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</p:sldIdLst>
  <p:sldSz cx="8991600" cy="72009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3662295" cy="232708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9708" t="0" r="9708" b="0"/>
          <a:stretch>
            <a:fillRect/>
          </a:stretch>
        </p:blipFill>
        <p:spPr>
          <a:xfrm flipH="false" flipV="false" rot="0">
            <a:off x="3662295" y="-5885"/>
            <a:ext cx="3274342" cy="289513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2338531"/>
            <a:ext cx="2325165" cy="23251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25653" t="0" r="27496" b="2269"/>
          <a:stretch>
            <a:fillRect/>
          </a:stretch>
        </p:blipFill>
        <p:spPr>
          <a:xfrm flipH="false" flipV="false" rot="0">
            <a:off x="6936638" y="0"/>
            <a:ext cx="2063362" cy="23270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21690" r="15517" b="6662"/>
          <a:stretch>
            <a:fillRect/>
          </a:stretch>
        </p:blipFill>
        <p:spPr>
          <a:xfrm flipH="false" flipV="false" rot="0">
            <a:off x="2325165" y="2327084"/>
            <a:ext cx="4259559" cy="23480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4287" r="0" b="2451"/>
          <a:stretch>
            <a:fillRect/>
          </a:stretch>
        </p:blipFill>
        <p:spPr>
          <a:xfrm flipH="false" flipV="false" rot="0">
            <a:off x="6584724" y="2327084"/>
            <a:ext cx="2415276" cy="487291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194996" y="5527542"/>
            <a:ext cx="1238523" cy="167245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34692" b="0"/>
          <a:stretch>
            <a:fillRect/>
          </a:stretch>
        </p:blipFill>
        <p:spPr>
          <a:xfrm flipH="false" flipV="false" rot="0">
            <a:off x="0" y="4959253"/>
            <a:ext cx="2194996" cy="194519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10913" t="0" r="7262" b="0"/>
          <a:stretch>
            <a:fillRect/>
          </a:stretch>
        </p:blipFill>
        <p:spPr>
          <a:xfrm flipH="false" flipV="false" rot="0">
            <a:off x="3192170" y="4663696"/>
            <a:ext cx="3392554" cy="2515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DAFfMN68tfY</dc:identifier>
  <dcterms:modified xsi:type="dcterms:W3CDTF">2011-08-01T06:04:30Z</dcterms:modified>
  <cp:revision>1</cp:revision>
</cp:coreProperties>
</file>