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9" r:id="rId12"/>
    <p:sldId id="263" r:id="rId13"/>
    <p:sldId id="270" r:id="rId14"/>
    <p:sldId id="264" r:id="rId15"/>
    <p:sldId id="265" r:id="rId16"/>
    <p:sldId id="267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9E7D7-FEEF-427C-B7B4-7BF08FB819C3}" v="4" dt="2021-05-08T14:52:28.060"/>
    <p1510:client id="{246ED638-5590-4F2B-A2B5-10522F82FF00}" v="21" dt="2021-05-08T14:18:51.901"/>
    <p1510:client id="{2FA5AC38-C747-49B4-91F5-EC9E0FFD5270}" v="568" dt="2021-05-08T14:23:29.787"/>
    <p1510:client id="{30BF203B-20F5-4195-A295-7F0F86830729}" v="78" dt="2021-05-08T15:25:49.166"/>
    <p1510:client id="{3D317C71-3662-4E92-AF85-734F938F8381}" v="93" dt="2021-05-08T15:12:18.498"/>
    <p1510:client id="{4596266E-67DA-4916-8138-3E9DC7B31D82}" v="55" dt="2021-05-08T14:46:21.182"/>
    <p1510:client id="{4B4ACCB7-5249-48D0-9737-21D938727DE1}" v="52" dt="2021-05-08T15:34:54.210"/>
    <p1510:client id="{523C4E14-D35C-4109-998F-8ED4B6299E58}" v="172" dt="2021-05-08T14:58:48.246"/>
    <p1510:client id="{5D756EA4-726F-47BB-A9D5-06F91FC1F2A4}" v="44" dt="2021-05-08T14:04:11.701"/>
    <p1510:client id="{649DD2BD-859E-4DF6-919E-8D9322AE8394}" v="629" dt="2021-05-08T15:04:09.145"/>
    <p1510:client id="{6F8A62B7-FFEB-48F3-9431-2A176F95CFEF}" v="17" dt="2021-05-08T14:26:47.815"/>
    <p1510:client id="{79BB0496-B30F-44E8-A11D-2A03A2F7F4A8}" v="81" dt="2021-05-08T14:50:48.408"/>
    <p1510:client id="{7D09CB37-BFA8-42AC-BDF0-7C9BEE5E8197}" v="605" dt="2021-05-08T14:12:19.831"/>
    <p1510:client id="{859E99F1-D04D-48FA-A5F9-3CE97B962F9D}" v="15" dt="2021-05-08T15:35:45.515"/>
    <p1510:client id="{BA6750F3-E052-4A13-B8F6-3781130482DC}" v="1341" dt="2021-05-08T15:04:08.886"/>
    <p1510:client id="{C28982F3-1019-489F-9A18-E12F29AD7F83}" v="73" dt="2021-05-08T15:22:38.215"/>
    <p1510:client id="{D848539B-E079-4AA7-B874-705A80DA6BB6}" v="328" dt="2021-05-08T15:23:07.058"/>
    <p1510:client id="{E417EDDD-1C6E-4249-8128-DB980B3A8942}" v="346" dt="2021-05-08T15:06:13.811"/>
    <p1510:client id="{E4E71A18-86CB-44C6-B345-65E5B8BC1D5F}" v="4" dt="2021-05-08T15:37:11.660"/>
    <p1510:client id="{E95AE38F-A60F-49B7-B0C7-83E932469D6B}" v="222" dt="2021-05-08T14:17:14.459"/>
    <p1510:client id="{F602E974-35DB-4835-90C1-EEE2B6DDC8CF}" v="321" dt="2021-05-08T15:33:5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PINTO" userId="S::gustavo.henrique@fatec.sp.gov.br::916e0adc-b64a-4a31-980a-72bf59be08d8" providerId="AD" clId="Web-{C28982F3-1019-489F-9A18-E12F29AD7F83}"/>
    <pc:docChg chg="modSld">
      <pc:chgData name="GUSTAVO HENRIQUE PINTO" userId="S::gustavo.henrique@fatec.sp.gov.br::916e0adc-b64a-4a31-980a-72bf59be08d8" providerId="AD" clId="Web-{C28982F3-1019-489F-9A18-E12F29AD7F83}" dt="2021-05-08T15:22:38.215" v="39" actId="1076"/>
      <pc:docMkLst>
        <pc:docMk/>
      </pc:docMkLst>
      <pc:sldChg chg="addSp delSp modSp">
        <pc:chgData name="GUSTAVO HENRIQUE PINTO" userId="S::gustavo.henrique@fatec.sp.gov.br::916e0adc-b64a-4a31-980a-72bf59be08d8" providerId="AD" clId="Web-{C28982F3-1019-489F-9A18-E12F29AD7F83}" dt="2021-05-08T15:22:38.215" v="39" actId="1076"/>
        <pc:sldMkLst>
          <pc:docMk/>
          <pc:sldMk cId="1873581999" sldId="267"/>
        </pc:sldMkLst>
        <pc:spChg chg="mod">
          <ac:chgData name="GUSTAVO HENRIQUE PINTO" userId="S::gustavo.henrique@fatec.sp.gov.br::916e0adc-b64a-4a31-980a-72bf59be08d8" providerId="AD" clId="Web-{C28982F3-1019-489F-9A18-E12F29AD7F83}" dt="2021-05-08T15:21:12.444" v="29" actId="20577"/>
          <ac:spMkLst>
            <pc:docMk/>
            <pc:sldMk cId="1873581999" sldId="267"/>
            <ac:spMk id="3" creationId="{A8675A78-F5AF-41CE-B0D2-56DAB5B3F8B9}"/>
          </ac:spMkLst>
        </pc:spChg>
        <pc:picChg chg="add del mod">
          <ac:chgData name="GUSTAVO HENRIQUE PINTO" userId="S::gustavo.henrique@fatec.sp.gov.br::916e0adc-b64a-4a31-980a-72bf59be08d8" providerId="AD" clId="Web-{C28982F3-1019-489F-9A18-E12F29AD7F83}" dt="2021-05-08T15:21:31.194" v="34"/>
          <ac:picMkLst>
            <pc:docMk/>
            <pc:sldMk cId="1873581999" sldId="267"/>
            <ac:picMk id="4" creationId="{B45CFDBC-4921-4931-A7AC-205ED96C950A}"/>
          </ac:picMkLst>
        </pc:picChg>
        <pc:picChg chg="add mod">
          <ac:chgData name="GUSTAVO HENRIQUE PINTO" userId="S::gustavo.henrique@fatec.sp.gov.br::916e0adc-b64a-4a31-980a-72bf59be08d8" providerId="AD" clId="Web-{C28982F3-1019-489F-9A18-E12F29AD7F83}" dt="2021-05-08T15:22:38.215" v="39" actId="1076"/>
          <ac:picMkLst>
            <pc:docMk/>
            <pc:sldMk cId="1873581999" sldId="267"/>
            <ac:picMk id="5" creationId="{16C6CF4E-0457-42E9-A359-EBE72D5770B2}"/>
          </ac:picMkLst>
        </pc:picChg>
      </pc:sldChg>
    </pc:docChg>
  </pc:docChgLst>
  <pc:docChgLst>
    <pc:chgData name="CAROLINY CARDOSO DE FRANCA" userId="S::caroliny.franca@fatec.sp.gov.br::73d301e6-c619-47be-bff3-ffbee250ade4" providerId="AD" clId="Web-{BA6750F3-E052-4A13-B8F6-3781130482DC}"/>
    <pc:docChg chg="addSld modSld">
      <pc:chgData name="CAROLINY CARDOSO DE FRANCA" userId="S::caroliny.franca@fatec.sp.gov.br::73d301e6-c619-47be-bff3-ffbee250ade4" providerId="AD" clId="Web-{BA6750F3-E052-4A13-B8F6-3781130482DC}" dt="2021-05-08T15:04:08.886" v="721" actId="20577"/>
      <pc:docMkLst>
        <pc:docMk/>
      </pc:docMkLst>
      <pc:sldChg chg="modSp">
        <pc:chgData name="CAROLINY CARDOSO DE FRANCA" userId="S::caroliny.franca@fatec.sp.gov.br::73d301e6-c619-47be-bff3-ffbee250ade4" providerId="AD" clId="Web-{BA6750F3-E052-4A13-B8F6-3781130482DC}" dt="2021-05-08T14:27:50.580" v="1" actId="20577"/>
        <pc:sldMkLst>
          <pc:docMk/>
          <pc:sldMk cId="2210866551" sldId="256"/>
        </pc:sldMkLst>
        <pc:spChg chg="mod">
          <ac:chgData name="CAROLINY CARDOSO DE FRANCA" userId="S::caroliny.franca@fatec.sp.gov.br::73d301e6-c619-47be-bff3-ffbee250ade4" providerId="AD" clId="Web-{BA6750F3-E052-4A13-B8F6-3781130482DC}" dt="2021-05-08T14:27:50.580" v="1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modSp">
        <pc:chgData name="CAROLINY CARDOSO DE FRANCA" userId="S::caroliny.franca@fatec.sp.gov.br::73d301e6-c619-47be-bff3-ffbee250ade4" providerId="AD" clId="Web-{BA6750F3-E052-4A13-B8F6-3781130482DC}" dt="2021-05-08T14:34:12.378" v="197" actId="20577"/>
        <pc:sldMkLst>
          <pc:docMk/>
          <pc:sldMk cId="185149737" sldId="257"/>
        </pc:sldMkLst>
        <pc:spChg chg="mod">
          <ac:chgData name="CAROLINY CARDOSO DE FRANCA" userId="S::caroliny.franca@fatec.sp.gov.br::73d301e6-c619-47be-bff3-ffbee250ade4" providerId="AD" clId="Web-{BA6750F3-E052-4A13-B8F6-3781130482DC}" dt="2021-05-08T14:34:12.378" v="197" actId="20577"/>
          <ac:spMkLst>
            <pc:docMk/>
            <pc:sldMk cId="185149737" sldId="257"/>
            <ac:spMk id="3" creationId="{9FA52357-04BA-42A6-94B8-FFEED16B0D0B}"/>
          </ac:spMkLst>
        </pc:spChg>
      </pc:sldChg>
      <pc:sldChg chg="modSp new">
        <pc:chgData name="CAROLINY CARDOSO DE FRANCA" userId="S::caroliny.franca@fatec.sp.gov.br::73d301e6-c619-47be-bff3-ffbee250ade4" providerId="AD" clId="Web-{BA6750F3-E052-4A13-B8F6-3781130482DC}" dt="2021-05-08T14:40:25.660" v="337" actId="20577"/>
        <pc:sldMkLst>
          <pc:docMk/>
          <pc:sldMk cId="1080499683" sldId="261"/>
        </pc:sldMkLst>
        <pc:spChg chg="mod">
          <ac:chgData name="CAROLINY CARDOSO DE FRANCA" userId="S::caroliny.franca@fatec.sp.gov.br::73d301e6-c619-47be-bff3-ffbee250ade4" providerId="AD" clId="Web-{BA6750F3-E052-4A13-B8F6-3781130482DC}" dt="2021-05-08T14:30:29.846" v="42" actId="20577"/>
          <ac:spMkLst>
            <pc:docMk/>
            <pc:sldMk cId="1080499683" sldId="261"/>
            <ac:spMk id="2" creationId="{904AE299-CE18-473D-963F-F92CBCA6E735}"/>
          </ac:spMkLst>
        </pc:spChg>
        <pc:spChg chg="mod">
          <ac:chgData name="CAROLINY CARDOSO DE FRANCA" userId="S::caroliny.franca@fatec.sp.gov.br::73d301e6-c619-47be-bff3-ffbee250ade4" providerId="AD" clId="Web-{BA6750F3-E052-4A13-B8F6-3781130482DC}" dt="2021-05-08T14:40:25.660" v="337" actId="20577"/>
          <ac:spMkLst>
            <pc:docMk/>
            <pc:sldMk cId="1080499683" sldId="261"/>
            <ac:spMk id="3" creationId="{75A9D044-5B04-4626-8762-3062D166AD19}"/>
          </ac:spMkLst>
        </pc:spChg>
      </pc:sldChg>
      <pc:sldChg chg="addSp delSp modSp new">
        <pc:chgData name="CAROLINY CARDOSO DE FRANCA" userId="S::caroliny.franca@fatec.sp.gov.br::73d301e6-c619-47be-bff3-ffbee250ade4" providerId="AD" clId="Web-{BA6750F3-E052-4A13-B8F6-3781130482DC}" dt="2021-05-08T15:03:40.058" v="718" actId="1076"/>
        <pc:sldMkLst>
          <pc:docMk/>
          <pc:sldMk cId="1197756774" sldId="262"/>
        </pc:sldMkLst>
        <pc:spChg chg="mod">
          <ac:chgData name="CAROLINY CARDOSO DE FRANCA" userId="S::caroliny.franca@fatec.sp.gov.br::73d301e6-c619-47be-bff3-ffbee250ade4" providerId="AD" clId="Web-{BA6750F3-E052-4A13-B8F6-3781130482DC}" dt="2021-05-08T14:37:52.425" v="238" actId="20577"/>
          <ac:spMkLst>
            <pc:docMk/>
            <pc:sldMk cId="1197756774" sldId="262"/>
            <ac:spMk id="2" creationId="{5CBC1057-05D0-4FB4-8FFF-B78F0B5AE234}"/>
          </ac:spMkLst>
        </pc:spChg>
        <pc:spChg chg="mod">
          <ac:chgData name="CAROLINY CARDOSO DE FRANCA" userId="S::caroliny.franca@fatec.sp.gov.br::73d301e6-c619-47be-bff3-ffbee250ade4" providerId="AD" clId="Web-{BA6750F3-E052-4A13-B8F6-3781130482DC}" dt="2021-05-08T15:03:16.449" v="714" actId="20577"/>
          <ac:spMkLst>
            <pc:docMk/>
            <pc:sldMk cId="1197756774" sldId="262"/>
            <ac:spMk id="3" creationId="{781B75B2-BB4A-41F9-BF39-750536B4B771}"/>
          </ac:spMkLst>
        </pc:spChg>
        <pc:picChg chg="add del mod">
          <ac:chgData name="CAROLINY CARDOSO DE FRANCA" userId="S::caroliny.franca@fatec.sp.gov.br::73d301e6-c619-47be-bff3-ffbee250ade4" providerId="AD" clId="Web-{BA6750F3-E052-4A13-B8F6-3781130482DC}" dt="2021-05-08T15:03:30.199" v="716" actId="1076"/>
          <ac:picMkLst>
            <pc:docMk/>
            <pc:sldMk cId="1197756774" sldId="262"/>
            <ac:picMk id="4" creationId="{EA0410BF-6C3D-49B3-AE8B-FAEFA596C24F}"/>
          </ac:picMkLst>
        </pc:picChg>
        <pc:picChg chg="add mod">
          <ac:chgData name="CAROLINY CARDOSO DE FRANCA" userId="S::caroliny.franca@fatec.sp.gov.br::73d301e6-c619-47be-bff3-ffbee250ade4" providerId="AD" clId="Web-{BA6750F3-E052-4A13-B8F6-3781130482DC}" dt="2021-05-08T15:03:35.668" v="717" actId="1076"/>
          <ac:picMkLst>
            <pc:docMk/>
            <pc:sldMk cId="1197756774" sldId="262"/>
            <ac:picMk id="5" creationId="{94E63634-2867-4385-966C-EF5D9B042A64}"/>
          </ac:picMkLst>
        </pc:picChg>
        <pc:picChg chg="add mod">
          <ac:chgData name="CAROLINY CARDOSO DE FRANCA" userId="S::caroliny.franca@fatec.sp.gov.br::73d301e6-c619-47be-bff3-ffbee250ade4" providerId="AD" clId="Web-{BA6750F3-E052-4A13-B8F6-3781130482DC}" dt="2021-05-08T15:03:40.058" v="718" actId="1076"/>
          <ac:picMkLst>
            <pc:docMk/>
            <pc:sldMk cId="1197756774" sldId="262"/>
            <ac:picMk id="7" creationId="{0F2E358A-0D68-4198-A2F3-3C1A41E41C4C}"/>
          </ac:picMkLst>
        </pc:picChg>
      </pc:sldChg>
      <pc:sldChg chg="addSp delSp modSp add replId">
        <pc:chgData name="CAROLINY CARDOSO DE FRANCA" userId="S::caroliny.franca@fatec.sp.gov.br::73d301e6-c619-47be-bff3-ffbee250ade4" providerId="AD" clId="Web-{BA6750F3-E052-4A13-B8F6-3781130482DC}" dt="2021-05-08T15:02:56.746" v="708" actId="20577"/>
        <pc:sldMkLst>
          <pc:docMk/>
          <pc:sldMk cId="3881434252" sldId="263"/>
        </pc:sldMkLst>
        <pc:spChg chg="mod">
          <ac:chgData name="CAROLINY CARDOSO DE FRANCA" userId="S::caroliny.franca@fatec.sp.gov.br::73d301e6-c619-47be-bff3-ffbee250ade4" providerId="AD" clId="Web-{BA6750F3-E052-4A13-B8F6-3781130482DC}" dt="2021-05-08T15:02:56.746" v="708" actId="20577"/>
          <ac:spMkLst>
            <pc:docMk/>
            <pc:sldMk cId="3881434252" sldId="263"/>
            <ac:spMk id="3" creationId="{781B75B2-BB4A-41F9-BF39-750536B4B771}"/>
          </ac:spMkLst>
        </pc:spChg>
        <pc:picChg chg="del">
          <ac:chgData name="CAROLINY CARDOSO DE FRANCA" userId="S::caroliny.franca@fatec.sp.gov.br::73d301e6-c619-47be-bff3-ffbee250ade4" providerId="AD" clId="Web-{BA6750F3-E052-4A13-B8F6-3781130482DC}" dt="2021-05-08T14:49:05.869" v="548"/>
          <ac:picMkLst>
            <pc:docMk/>
            <pc:sldMk cId="3881434252" sldId="263"/>
            <ac:picMk id="4" creationId="{EA0410BF-6C3D-49B3-AE8B-FAEFA596C24F}"/>
          </ac:picMkLst>
        </pc:picChg>
        <pc:picChg chg="add del mod">
          <ac:chgData name="CAROLINY CARDOSO DE FRANCA" userId="S::caroliny.franca@fatec.sp.gov.br::73d301e6-c619-47be-bff3-ffbee250ade4" providerId="AD" clId="Web-{BA6750F3-E052-4A13-B8F6-3781130482DC}" dt="2021-05-08T14:57:42.792" v="633"/>
          <ac:picMkLst>
            <pc:docMk/>
            <pc:sldMk cId="3881434252" sldId="263"/>
            <ac:picMk id="5" creationId="{A166F406-9129-4C51-991B-5B6C62E44412}"/>
          </ac:picMkLst>
        </pc:picChg>
        <pc:picChg chg="add del mod">
          <ac:chgData name="CAROLINY CARDOSO DE FRANCA" userId="S::caroliny.franca@fatec.sp.gov.br::73d301e6-c619-47be-bff3-ffbee250ade4" providerId="AD" clId="Web-{BA6750F3-E052-4A13-B8F6-3781130482DC}" dt="2021-05-08T14:52:53.182" v="573"/>
          <ac:picMkLst>
            <pc:docMk/>
            <pc:sldMk cId="3881434252" sldId="263"/>
            <ac:picMk id="6" creationId="{4281716E-8C12-47F0-8A8F-8AEB40282EF8}"/>
          </ac:picMkLst>
        </pc:picChg>
        <pc:picChg chg="add mod">
          <ac:chgData name="CAROLINY CARDOSO DE FRANCA" userId="S::caroliny.franca@fatec.sp.gov.br::73d301e6-c619-47be-bff3-ffbee250ade4" providerId="AD" clId="Web-{BA6750F3-E052-4A13-B8F6-3781130482DC}" dt="2021-05-08T15:00:30.370" v="660" actId="1076"/>
          <ac:picMkLst>
            <pc:docMk/>
            <pc:sldMk cId="3881434252" sldId="263"/>
            <ac:picMk id="7" creationId="{DFC395FC-0B39-4A82-8C5C-104DB499F3EB}"/>
          </ac:picMkLst>
        </pc:picChg>
      </pc:sldChg>
      <pc:sldChg chg="modSp new">
        <pc:chgData name="CAROLINY CARDOSO DE FRANCA" userId="S::caroliny.franca@fatec.sp.gov.br::73d301e6-c619-47be-bff3-ffbee250ade4" providerId="AD" clId="Web-{BA6750F3-E052-4A13-B8F6-3781130482DC}" dt="2021-05-08T15:04:08.886" v="721" actId="20577"/>
        <pc:sldMkLst>
          <pc:docMk/>
          <pc:sldMk cId="627872986" sldId="266"/>
        </pc:sldMkLst>
        <pc:spChg chg="mod">
          <ac:chgData name="CAROLINY CARDOSO DE FRANCA" userId="S::caroliny.franca@fatec.sp.gov.br::73d301e6-c619-47be-bff3-ffbee250ade4" providerId="AD" clId="Web-{BA6750F3-E052-4A13-B8F6-3781130482DC}" dt="2021-05-08T15:04:08.886" v="721" actId="20577"/>
          <ac:spMkLst>
            <pc:docMk/>
            <pc:sldMk cId="627872986" sldId="266"/>
            <ac:spMk id="2" creationId="{A01CDB69-864C-498B-9ADE-0204C85E07C9}"/>
          </ac:spMkLst>
        </pc:spChg>
      </pc:sldChg>
    </pc:docChg>
  </pc:docChgLst>
  <pc:docChgLst>
    <pc:chgData name="GUSTAVO HENRIQUE PINTO" userId="S::gustavo.henrique@fatec.sp.gov.br::916e0adc-b64a-4a31-980a-72bf59be08d8" providerId="AD" clId="Web-{F602E974-35DB-4835-90C1-EEE2B6DDC8CF}"/>
    <pc:docChg chg="addSld modSld">
      <pc:chgData name="GUSTAVO HENRIQUE PINTO" userId="S::gustavo.henrique@fatec.sp.gov.br::916e0adc-b64a-4a31-980a-72bf59be08d8" providerId="AD" clId="Web-{F602E974-35DB-4835-90C1-EEE2B6DDC8CF}" dt="2021-05-08T15:33:50.693" v="169"/>
      <pc:docMkLst>
        <pc:docMk/>
      </pc:docMkLst>
      <pc:sldChg chg="addSp delSp modSp new">
        <pc:chgData name="GUSTAVO HENRIQUE PINTO" userId="S::gustavo.henrique@fatec.sp.gov.br::916e0adc-b64a-4a31-980a-72bf59be08d8" providerId="AD" clId="Web-{F602E974-35DB-4835-90C1-EEE2B6DDC8CF}" dt="2021-05-08T15:33:50.693" v="169"/>
        <pc:sldMkLst>
          <pc:docMk/>
          <pc:sldMk cId="1838319266" sldId="271"/>
        </pc:sldMkLst>
        <pc:spChg chg="mod">
          <ac:chgData name="GUSTAVO HENRIQUE PINTO" userId="S::gustavo.henrique@fatec.sp.gov.br::916e0adc-b64a-4a31-980a-72bf59be08d8" providerId="AD" clId="Web-{F602E974-35DB-4835-90C1-EEE2B6DDC8CF}" dt="2021-05-08T15:30:14.005" v="26" actId="20577"/>
          <ac:spMkLst>
            <pc:docMk/>
            <pc:sldMk cId="1838319266" sldId="271"/>
            <ac:spMk id="2" creationId="{8E5FB96C-BBA2-4205-98A6-1C5B53E99B25}"/>
          </ac:spMkLst>
        </pc:spChg>
        <pc:spChg chg="mod">
          <ac:chgData name="GUSTAVO HENRIQUE PINTO" userId="S::gustavo.henrique@fatec.sp.gov.br::916e0adc-b64a-4a31-980a-72bf59be08d8" providerId="AD" clId="Web-{F602E974-35DB-4835-90C1-EEE2B6DDC8CF}" dt="2021-05-08T15:33:07.427" v="160" actId="20577"/>
          <ac:spMkLst>
            <pc:docMk/>
            <pc:sldMk cId="1838319266" sldId="271"/>
            <ac:spMk id="3" creationId="{3F9FAA72-FCCE-4C92-A518-BB0769993F21}"/>
          </ac:spMkLst>
        </pc:spChg>
        <pc:picChg chg="add mod">
          <ac:chgData name="GUSTAVO HENRIQUE PINTO" userId="S::gustavo.henrique@fatec.sp.gov.br::916e0adc-b64a-4a31-980a-72bf59be08d8" providerId="AD" clId="Web-{F602E974-35DB-4835-90C1-EEE2B6DDC8CF}" dt="2021-05-08T15:33:09.943" v="161" actId="1076"/>
          <ac:picMkLst>
            <pc:docMk/>
            <pc:sldMk cId="1838319266" sldId="271"/>
            <ac:picMk id="4" creationId="{D2A11FB8-EA92-454A-B617-EEC9C12ECFCC}"/>
          </ac:picMkLst>
        </pc:picChg>
        <pc:picChg chg="add del mod">
          <ac:chgData name="GUSTAVO HENRIQUE PINTO" userId="S::gustavo.henrique@fatec.sp.gov.br::916e0adc-b64a-4a31-980a-72bf59be08d8" providerId="AD" clId="Web-{F602E974-35DB-4835-90C1-EEE2B6DDC8CF}" dt="2021-05-08T15:32:07.552" v="132"/>
          <ac:picMkLst>
            <pc:docMk/>
            <pc:sldMk cId="1838319266" sldId="271"/>
            <ac:picMk id="5" creationId="{8E1D9378-B364-4D1C-B472-8BE97136E80A}"/>
          </ac:picMkLst>
        </pc:picChg>
        <pc:picChg chg="add mod">
          <ac:chgData name="GUSTAVO HENRIQUE PINTO" userId="S::gustavo.henrique@fatec.sp.gov.br::916e0adc-b64a-4a31-980a-72bf59be08d8" providerId="AD" clId="Web-{F602E974-35DB-4835-90C1-EEE2B6DDC8CF}" dt="2021-05-08T15:33:09.959" v="162" actId="1076"/>
          <ac:picMkLst>
            <pc:docMk/>
            <pc:sldMk cId="1838319266" sldId="271"/>
            <ac:picMk id="6" creationId="{45BE4907-F374-4058-86C1-48D8F6316469}"/>
          </ac:picMkLst>
        </pc:picChg>
        <pc:picChg chg="add del mod">
          <ac:chgData name="GUSTAVO HENRIQUE PINTO" userId="S::gustavo.henrique@fatec.sp.gov.br::916e0adc-b64a-4a31-980a-72bf59be08d8" providerId="AD" clId="Web-{F602E974-35DB-4835-90C1-EEE2B6DDC8CF}" dt="2021-05-08T15:33:18.802" v="164"/>
          <ac:picMkLst>
            <pc:docMk/>
            <pc:sldMk cId="1838319266" sldId="271"/>
            <ac:picMk id="7" creationId="{62444005-0694-4BD4-BAAB-4E5125D39042}"/>
          </ac:picMkLst>
        </pc:picChg>
        <pc:picChg chg="add mod">
          <ac:chgData name="GUSTAVO HENRIQUE PINTO" userId="S::gustavo.henrique@fatec.sp.gov.br::916e0adc-b64a-4a31-980a-72bf59be08d8" providerId="AD" clId="Web-{F602E974-35DB-4835-90C1-EEE2B6DDC8CF}" dt="2021-05-08T15:33:35.755" v="167" actId="14100"/>
          <ac:picMkLst>
            <pc:docMk/>
            <pc:sldMk cId="1838319266" sldId="271"/>
            <ac:picMk id="8" creationId="{CC1F580E-1ACA-4C02-AD8A-28FF0C1C00FE}"/>
          </ac:picMkLst>
        </pc:picChg>
        <pc:inkChg chg="add del">
          <ac:chgData name="GUSTAVO HENRIQUE PINTO" userId="S::gustavo.henrique@fatec.sp.gov.br::916e0adc-b64a-4a31-980a-72bf59be08d8" providerId="AD" clId="Web-{F602E974-35DB-4835-90C1-EEE2B6DDC8CF}" dt="2021-05-08T15:33:50.693" v="169"/>
          <ac:inkMkLst>
            <pc:docMk/>
            <pc:sldMk cId="1838319266" sldId="271"/>
            <ac:inkMk id="9" creationId="{0B1FB748-FE77-47D3-B965-2556F5A6DF12}"/>
          </ac:inkMkLst>
        </pc:inkChg>
      </pc:sldChg>
    </pc:docChg>
  </pc:docChgLst>
  <pc:docChgLst>
    <pc:chgData name="GUSTAVO HENRIQUE PINTO" userId="S::gustavo.henrique@fatec.sp.gov.br::916e0adc-b64a-4a31-980a-72bf59be08d8" providerId="AD" clId="Web-{79BB0496-B30F-44E8-A11D-2A03A2F7F4A8}"/>
    <pc:docChg chg="modSld">
      <pc:chgData name="GUSTAVO HENRIQUE PINTO" userId="S::gustavo.henrique@fatec.sp.gov.br::916e0adc-b64a-4a31-980a-72bf59be08d8" providerId="AD" clId="Web-{79BB0496-B30F-44E8-A11D-2A03A2F7F4A8}" dt="2021-05-08T14:50:48.408" v="43" actId="20577"/>
      <pc:docMkLst>
        <pc:docMk/>
      </pc:docMkLst>
      <pc:sldChg chg="addSp modSp">
        <pc:chgData name="GUSTAVO HENRIQUE PINTO" userId="S::gustavo.henrique@fatec.sp.gov.br::916e0adc-b64a-4a31-980a-72bf59be08d8" providerId="AD" clId="Web-{79BB0496-B30F-44E8-A11D-2A03A2F7F4A8}" dt="2021-05-08T14:50:48.408" v="43" actId="20577"/>
        <pc:sldMkLst>
          <pc:docMk/>
          <pc:sldMk cId="2210866551" sldId="256"/>
        </pc:sldMkLst>
        <pc:spChg chg="mod">
          <ac:chgData name="GUSTAVO HENRIQUE PINTO" userId="S::gustavo.henrique@fatec.sp.gov.br::916e0adc-b64a-4a31-980a-72bf59be08d8" providerId="AD" clId="Web-{79BB0496-B30F-44E8-A11D-2A03A2F7F4A8}" dt="2021-05-08T14:50:06.029" v="3" actId="20577"/>
          <ac:spMkLst>
            <pc:docMk/>
            <pc:sldMk cId="2210866551" sldId="256"/>
            <ac:spMk id="2" creationId="{00000000-0000-0000-0000-000000000000}"/>
          </ac:spMkLst>
        </pc:spChg>
        <pc:spChg chg="add mod">
          <ac:chgData name="GUSTAVO HENRIQUE PINTO" userId="S::gustavo.henrique@fatec.sp.gov.br::916e0adc-b64a-4a31-980a-72bf59be08d8" providerId="AD" clId="Web-{79BB0496-B30F-44E8-A11D-2A03A2F7F4A8}" dt="2021-05-08T14:50:48.408" v="43" actId="20577"/>
          <ac:spMkLst>
            <pc:docMk/>
            <pc:sldMk cId="2210866551" sldId="256"/>
            <ac:spMk id="3" creationId="{CC071113-A9D4-4F6B-AFA4-F96995052916}"/>
          </ac:spMkLst>
        </pc:spChg>
      </pc:sldChg>
    </pc:docChg>
  </pc:docChgLst>
  <pc:docChgLst>
    <pc:chgData name="GUSTAVO HENRIQUE PINTO" userId="S::gustavo.henrique@fatec.sp.gov.br::916e0adc-b64a-4a31-980a-72bf59be08d8" providerId="AD" clId="Web-{1F09E7D7-FEEF-427C-B7B4-7BF08FB819C3}"/>
    <pc:docChg chg="modSld">
      <pc:chgData name="GUSTAVO HENRIQUE PINTO" userId="S::gustavo.henrique@fatec.sp.gov.br::916e0adc-b64a-4a31-980a-72bf59be08d8" providerId="AD" clId="Web-{1F09E7D7-FEEF-427C-B7B4-7BF08FB819C3}" dt="2021-05-08T14:52:21.872" v="1" actId="20577"/>
      <pc:docMkLst>
        <pc:docMk/>
      </pc:docMkLst>
      <pc:sldChg chg="modSp">
        <pc:chgData name="GUSTAVO HENRIQUE PINTO" userId="S::gustavo.henrique@fatec.sp.gov.br::916e0adc-b64a-4a31-980a-72bf59be08d8" providerId="AD" clId="Web-{1F09E7D7-FEEF-427C-B7B4-7BF08FB819C3}" dt="2021-05-08T14:52:21.872" v="1" actId="20577"/>
        <pc:sldMkLst>
          <pc:docMk/>
          <pc:sldMk cId="2210866551" sldId="256"/>
        </pc:sldMkLst>
        <pc:spChg chg="mod">
          <ac:chgData name="GUSTAVO HENRIQUE PINTO" userId="S::gustavo.henrique@fatec.sp.gov.br::916e0adc-b64a-4a31-980a-72bf59be08d8" providerId="AD" clId="Web-{1F09E7D7-FEEF-427C-B7B4-7BF08FB819C3}" dt="2021-05-08T14:52:21.872" v="1" actId="20577"/>
          <ac:spMkLst>
            <pc:docMk/>
            <pc:sldMk cId="2210866551" sldId="256"/>
            <ac:spMk id="3" creationId="{CC071113-A9D4-4F6B-AFA4-F96995052916}"/>
          </ac:spMkLst>
        </pc:spChg>
      </pc:sldChg>
    </pc:docChg>
  </pc:docChgLst>
  <pc:docChgLst>
    <pc:chgData name="GUSTAVO HENRIQUE PINTO" userId="S::gustavo.henrique@fatec.sp.gov.br::916e0adc-b64a-4a31-980a-72bf59be08d8" providerId="AD" clId="Web-{859E99F1-D04D-48FA-A5F9-3CE97B962F9D}"/>
    <pc:docChg chg="modSld">
      <pc:chgData name="GUSTAVO HENRIQUE PINTO" userId="S::gustavo.henrique@fatec.sp.gov.br::916e0adc-b64a-4a31-980a-72bf59be08d8" providerId="AD" clId="Web-{859E99F1-D04D-48FA-A5F9-3CE97B962F9D}" dt="2021-05-08T15:35:45.031" v="6" actId="20577"/>
      <pc:docMkLst>
        <pc:docMk/>
      </pc:docMkLst>
      <pc:sldChg chg="modSp">
        <pc:chgData name="GUSTAVO HENRIQUE PINTO" userId="S::gustavo.henrique@fatec.sp.gov.br::916e0adc-b64a-4a31-980a-72bf59be08d8" providerId="AD" clId="Web-{859E99F1-D04D-48FA-A5F9-3CE97B962F9D}" dt="2021-05-08T15:35:45.031" v="6" actId="20577"/>
        <pc:sldMkLst>
          <pc:docMk/>
          <pc:sldMk cId="1838319266" sldId="271"/>
        </pc:sldMkLst>
        <pc:spChg chg="mod">
          <ac:chgData name="GUSTAVO HENRIQUE PINTO" userId="S::gustavo.henrique@fatec.sp.gov.br::916e0adc-b64a-4a31-980a-72bf59be08d8" providerId="AD" clId="Web-{859E99F1-D04D-48FA-A5F9-3CE97B962F9D}" dt="2021-05-08T15:35:45.031" v="6" actId="20577"/>
          <ac:spMkLst>
            <pc:docMk/>
            <pc:sldMk cId="1838319266" sldId="271"/>
            <ac:spMk id="3" creationId="{3F9FAA72-FCCE-4C92-A518-BB0769993F21}"/>
          </ac:spMkLst>
        </pc:spChg>
      </pc:sldChg>
    </pc:docChg>
  </pc:docChgLst>
  <pc:docChgLst>
    <pc:chgData name="GUSTAVO HENRIQUE PINTO" userId="S::gustavo.henrique@fatec.sp.gov.br::916e0adc-b64a-4a31-980a-72bf59be08d8" providerId="AD" clId="Web-{4596266E-67DA-4916-8138-3E9DC7B31D82}"/>
    <pc:docChg chg="modSld">
      <pc:chgData name="GUSTAVO HENRIQUE PINTO" userId="S::gustavo.henrique@fatec.sp.gov.br::916e0adc-b64a-4a31-980a-72bf59be08d8" providerId="AD" clId="Web-{4596266E-67DA-4916-8138-3E9DC7B31D82}" dt="2021-05-08T14:46:20.681" v="24" actId="20577"/>
      <pc:docMkLst>
        <pc:docMk/>
      </pc:docMkLst>
      <pc:sldChg chg="modSp">
        <pc:chgData name="GUSTAVO HENRIQUE PINTO" userId="S::gustavo.henrique@fatec.sp.gov.br::916e0adc-b64a-4a31-980a-72bf59be08d8" providerId="AD" clId="Web-{4596266E-67DA-4916-8138-3E9DC7B31D82}" dt="2021-05-08T14:45:51.713" v="17" actId="20577"/>
        <pc:sldMkLst>
          <pc:docMk/>
          <pc:sldMk cId="185149737" sldId="257"/>
        </pc:sldMkLst>
        <pc:spChg chg="mod">
          <ac:chgData name="GUSTAVO HENRIQUE PINTO" userId="S::gustavo.henrique@fatec.sp.gov.br::916e0adc-b64a-4a31-980a-72bf59be08d8" providerId="AD" clId="Web-{4596266E-67DA-4916-8138-3E9DC7B31D82}" dt="2021-05-08T14:45:51.713" v="17" actId="20577"/>
          <ac:spMkLst>
            <pc:docMk/>
            <pc:sldMk cId="185149737" sldId="257"/>
            <ac:spMk id="2" creationId="{C9A04B5E-944F-40CF-B7F5-E26F9052F09D}"/>
          </ac:spMkLst>
        </pc:spChg>
        <pc:spChg chg="mod">
          <ac:chgData name="GUSTAVO HENRIQUE PINTO" userId="S::gustavo.henrique@fatec.sp.gov.br::916e0adc-b64a-4a31-980a-72bf59be08d8" providerId="AD" clId="Web-{4596266E-67DA-4916-8138-3E9DC7B31D82}" dt="2021-05-08T14:43:36.400" v="4" actId="20577"/>
          <ac:spMkLst>
            <pc:docMk/>
            <pc:sldMk cId="185149737" sldId="257"/>
            <ac:spMk id="3" creationId="{9FA52357-04BA-42A6-94B8-FFEED16B0D0B}"/>
          </ac:spMkLst>
        </pc:spChg>
      </pc:sldChg>
      <pc:sldChg chg="addSp modSp">
        <pc:chgData name="GUSTAVO HENRIQUE PINTO" userId="S::gustavo.henrique@fatec.sp.gov.br::916e0adc-b64a-4a31-980a-72bf59be08d8" providerId="AD" clId="Web-{4596266E-67DA-4916-8138-3E9DC7B31D82}" dt="2021-05-08T14:45:45.775" v="14" actId="20577"/>
        <pc:sldMkLst>
          <pc:docMk/>
          <pc:sldMk cId="1321649240" sldId="258"/>
        </pc:sldMkLst>
        <pc:spChg chg="mod">
          <ac:chgData name="GUSTAVO HENRIQUE PINTO" userId="S::gustavo.henrique@fatec.sp.gov.br::916e0adc-b64a-4a31-980a-72bf59be08d8" providerId="AD" clId="Web-{4596266E-67DA-4916-8138-3E9DC7B31D82}" dt="2021-05-08T14:45:45.775" v="14" actId="20577"/>
          <ac:spMkLst>
            <pc:docMk/>
            <pc:sldMk cId="1321649240" sldId="258"/>
            <ac:spMk id="2" creationId="{AF80340C-F7F6-4D5F-B4DC-462AF251DEA8}"/>
          </ac:spMkLst>
        </pc:spChg>
        <pc:picChg chg="add mod">
          <ac:chgData name="GUSTAVO HENRIQUE PINTO" userId="S::gustavo.henrique@fatec.sp.gov.br::916e0adc-b64a-4a31-980a-72bf59be08d8" providerId="AD" clId="Web-{4596266E-67DA-4916-8138-3E9DC7B31D82}" dt="2021-05-08T14:45:26.744" v="13" actId="1076"/>
          <ac:picMkLst>
            <pc:docMk/>
            <pc:sldMk cId="1321649240" sldId="258"/>
            <ac:picMk id="4" creationId="{6D7B5D2F-DEFC-4C81-A2A9-DCED186CDEF6}"/>
          </ac:picMkLst>
        </pc:picChg>
        <pc:picChg chg="mod">
          <ac:chgData name="GUSTAVO HENRIQUE PINTO" userId="S::gustavo.henrique@fatec.sp.gov.br::916e0adc-b64a-4a31-980a-72bf59be08d8" providerId="AD" clId="Web-{4596266E-67DA-4916-8138-3E9DC7B31D82}" dt="2021-05-08T14:45:24.525" v="12" actId="1076"/>
          <ac:picMkLst>
            <pc:docMk/>
            <pc:sldMk cId="1321649240" sldId="258"/>
            <ac:picMk id="7" creationId="{7421E25E-42CA-4747-93C7-ADEB04055331}"/>
          </ac:picMkLst>
        </pc:picChg>
      </pc:sldChg>
      <pc:sldChg chg="modSp">
        <pc:chgData name="GUSTAVO HENRIQUE PINTO" userId="S::gustavo.henrique@fatec.sp.gov.br::916e0adc-b64a-4a31-980a-72bf59be08d8" providerId="AD" clId="Web-{4596266E-67DA-4916-8138-3E9DC7B31D82}" dt="2021-05-08T14:45:49.666" v="16" actId="20577"/>
        <pc:sldMkLst>
          <pc:docMk/>
          <pc:sldMk cId="1477791899" sldId="259"/>
        </pc:sldMkLst>
        <pc:spChg chg="mod">
          <ac:chgData name="GUSTAVO HENRIQUE PINTO" userId="S::gustavo.henrique@fatec.sp.gov.br::916e0adc-b64a-4a31-980a-72bf59be08d8" providerId="AD" clId="Web-{4596266E-67DA-4916-8138-3E9DC7B31D82}" dt="2021-05-08T14:45:49.666" v="16" actId="20577"/>
          <ac:spMkLst>
            <pc:docMk/>
            <pc:sldMk cId="1477791899" sldId="259"/>
            <ac:spMk id="2" creationId="{44847702-7D8E-4BA5-A904-97E8C67ECBD8}"/>
          </ac:spMkLst>
        </pc:spChg>
        <pc:spChg chg="mod">
          <ac:chgData name="GUSTAVO HENRIQUE PINTO" userId="S::gustavo.henrique@fatec.sp.gov.br::916e0adc-b64a-4a31-980a-72bf59be08d8" providerId="AD" clId="Web-{4596266E-67DA-4916-8138-3E9DC7B31D82}" dt="2021-05-08T14:44:52.181" v="9" actId="20577"/>
          <ac:spMkLst>
            <pc:docMk/>
            <pc:sldMk cId="1477791899" sldId="259"/>
            <ac:spMk id="3" creationId="{4AB6B26D-E5DE-468B-977A-3314BA46B2E4}"/>
          </ac:spMkLst>
        </pc:spChg>
      </pc:sldChg>
      <pc:sldChg chg="modSp">
        <pc:chgData name="GUSTAVO HENRIQUE PINTO" userId="S::gustavo.henrique@fatec.sp.gov.br::916e0adc-b64a-4a31-980a-72bf59be08d8" providerId="AD" clId="Web-{4596266E-67DA-4916-8138-3E9DC7B31D82}" dt="2021-05-08T14:46:20.681" v="24" actId="20577"/>
        <pc:sldMkLst>
          <pc:docMk/>
          <pc:sldMk cId="1988979582" sldId="260"/>
        </pc:sldMkLst>
        <pc:spChg chg="mod">
          <ac:chgData name="GUSTAVO HENRIQUE PINTO" userId="S::gustavo.henrique@fatec.sp.gov.br::916e0adc-b64a-4a31-980a-72bf59be08d8" providerId="AD" clId="Web-{4596266E-67DA-4916-8138-3E9DC7B31D82}" dt="2021-05-08T14:45:47.838" v="15" actId="20577"/>
          <ac:spMkLst>
            <pc:docMk/>
            <pc:sldMk cId="1988979582" sldId="260"/>
            <ac:spMk id="2" creationId="{AF80340C-F7F6-4D5F-B4DC-462AF251DEA8}"/>
          </ac:spMkLst>
        </pc:spChg>
        <pc:spChg chg="mod">
          <ac:chgData name="GUSTAVO HENRIQUE PINTO" userId="S::gustavo.henrique@fatec.sp.gov.br::916e0adc-b64a-4a31-980a-72bf59be08d8" providerId="AD" clId="Web-{4596266E-67DA-4916-8138-3E9DC7B31D82}" dt="2021-05-08T14:46:20.681" v="24" actId="20577"/>
          <ac:spMkLst>
            <pc:docMk/>
            <pc:sldMk cId="1988979582" sldId="260"/>
            <ac:spMk id="3" creationId="{203BA00F-868A-4C37-B39E-95E2A10060C6}"/>
          </ac:spMkLst>
        </pc:spChg>
      </pc:sldChg>
    </pc:docChg>
  </pc:docChgLst>
  <pc:docChgLst>
    <pc:chgData name="CAROLINY CARDOSO DE FRANCA" userId="S::caroliny.franca@fatec.sp.gov.br::73d301e6-c619-47be-bff3-ffbee250ade4" providerId="AD" clId="Web-{30BF203B-20F5-4195-A295-7F0F86830729}"/>
    <pc:docChg chg="addSld modSld sldOrd">
      <pc:chgData name="CAROLINY CARDOSO DE FRANCA" userId="S::caroliny.franca@fatec.sp.gov.br::73d301e6-c619-47be-bff3-ffbee250ade4" providerId="AD" clId="Web-{30BF203B-20F5-4195-A295-7F0F86830729}" dt="2021-05-08T15:25:49.166" v="41" actId="1076"/>
      <pc:docMkLst>
        <pc:docMk/>
      </pc:docMkLst>
      <pc:sldChg chg="addSp modSp">
        <pc:chgData name="CAROLINY CARDOSO DE FRANCA" userId="S::caroliny.franca@fatec.sp.gov.br::73d301e6-c619-47be-bff3-ffbee250ade4" providerId="AD" clId="Web-{30BF203B-20F5-4195-A295-7F0F86830729}" dt="2021-05-08T15:24:49.150" v="27" actId="20577"/>
        <pc:sldMkLst>
          <pc:docMk/>
          <pc:sldMk cId="627872986" sldId="266"/>
        </pc:sldMkLst>
        <pc:spChg chg="mod">
          <ac:chgData name="CAROLINY CARDOSO DE FRANCA" userId="S::caroliny.franca@fatec.sp.gov.br::73d301e6-c619-47be-bff3-ffbee250ade4" providerId="AD" clId="Web-{30BF203B-20F5-4195-A295-7F0F86830729}" dt="2021-05-08T15:24:49.150" v="27" actId="20577"/>
          <ac:spMkLst>
            <pc:docMk/>
            <pc:sldMk cId="627872986" sldId="266"/>
            <ac:spMk id="3" creationId="{D60839D8-1003-4AB6-AAC4-226AC37C1F67}"/>
          </ac:spMkLst>
        </pc:spChg>
        <pc:picChg chg="add mod">
          <ac:chgData name="CAROLINY CARDOSO DE FRANCA" userId="S::caroliny.franca@fatec.sp.gov.br::73d301e6-c619-47be-bff3-ffbee250ade4" providerId="AD" clId="Web-{30BF203B-20F5-4195-A295-7F0F86830729}" dt="2021-05-08T15:24:06.447" v="5" actId="1076"/>
          <ac:picMkLst>
            <pc:docMk/>
            <pc:sldMk cId="627872986" sldId="266"/>
            <ac:picMk id="4" creationId="{592FEB02-5CAC-40A7-845A-4AD0BB5DB420}"/>
          </ac:picMkLst>
        </pc:picChg>
      </pc:sldChg>
      <pc:sldChg chg="addSp delSp modSp add ord replId">
        <pc:chgData name="CAROLINY CARDOSO DE FRANCA" userId="S::caroliny.franca@fatec.sp.gov.br::73d301e6-c619-47be-bff3-ffbee250ade4" providerId="AD" clId="Web-{30BF203B-20F5-4195-A295-7F0F86830729}" dt="2021-05-08T15:25:49.166" v="41" actId="1076"/>
        <pc:sldMkLst>
          <pc:docMk/>
          <pc:sldMk cId="378166504" sldId="270"/>
        </pc:sldMkLst>
        <pc:spChg chg="mod">
          <ac:chgData name="CAROLINY CARDOSO DE FRANCA" userId="S::caroliny.franca@fatec.sp.gov.br::73d301e6-c619-47be-bff3-ffbee250ade4" providerId="AD" clId="Web-{30BF203B-20F5-4195-A295-7F0F86830729}" dt="2021-05-08T15:25:17.103" v="36" actId="20577"/>
          <ac:spMkLst>
            <pc:docMk/>
            <pc:sldMk cId="378166504" sldId="270"/>
            <ac:spMk id="2" creationId="{5CBC1057-05D0-4FB4-8FFF-B78F0B5AE234}"/>
          </ac:spMkLst>
        </pc:spChg>
        <pc:spChg chg="mod">
          <ac:chgData name="CAROLINY CARDOSO DE FRANCA" userId="S::caroliny.franca@fatec.sp.gov.br::73d301e6-c619-47be-bff3-ffbee250ade4" providerId="AD" clId="Web-{30BF203B-20F5-4195-A295-7F0F86830729}" dt="2021-05-08T15:25:29.791" v="38" actId="20577"/>
          <ac:spMkLst>
            <pc:docMk/>
            <pc:sldMk cId="378166504" sldId="270"/>
            <ac:spMk id="3" creationId="{781B75B2-BB4A-41F9-BF39-750536B4B771}"/>
          </ac:spMkLst>
        </pc:spChg>
        <pc:picChg chg="add mod">
          <ac:chgData name="CAROLINY CARDOSO DE FRANCA" userId="S::caroliny.franca@fatec.sp.gov.br::73d301e6-c619-47be-bff3-ffbee250ade4" providerId="AD" clId="Web-{30BF203B-20F5-4195-A295-7F0F86830729}" dt="2021-05-08T15:25:49.166" v="41" actId="1076"/>
          <ac:picMkLst>
            <pc:docMk/>
            <pc:sldMk cId="378166504" sldId="270"/>
            <ac:picMk id="4" creationId="{D5314B5D-36BA-4940-8F4D-968887FB8C73}"/>
          </ac:picMkLst>
        </pc:picChg>
        <pc:picChg chg="del">
          <ac:chgData name="CAROLINY CARDOSO DE FRANCA" userId="S::caroliny.franca@fatec.sp.gov.br::73d301e6-c619-47be-bff3-ffbee250ade4" providerId="AD" clId="Web-{30BF203B-20F5-4195-A295-7F0F86830729}" dt="2021-05-08T15:25:38.229" v="39"/>
          <ac:picMkLst>
            <pc:docMk/>
            <pc:sldMk cId="378166504" sldId="270"/>
            <ac:picMk id="7" creationId="{E241B3E1-BB81-462E-8540-B63875873170}"/>
          </ac:picMkLst>
        </pc:picChg>
      </pc:sldChg>
    </pc:docChg>
  </pc:docChgLst>
  <pc:docChgLst>
    <pc:chgData name="GUSTAVO HENRIQUE PINTO" userId="S::gustavo.henrique@fatec.sp.gov.br::916e0adc-b64a-4a31-980a-72bf59be08d8" providerId="AD" clId="Web-{523C4E14-D35C-4109-998F-8ED4B6299E58}"/>
    <pc:docChg chg="addSld modSld">
      <pc:chgData name="GUSTAVO HENRIQUE PINTO" userId="S::gustavo.henrique@fatec.sp.gov.br::916e0adc-b64a-4a31-980a-72bf59be08d8" providerId="AD" clId="Web-{523C4E14-D35C-4109-998F-8ED4B6299E58}" dt="2021-05-08T14:58:48.246" v="81" actId="20577"/>
      <pc:docMkLst>
        <pc:docMk/>
      </pc:docMkLst>
      <pc:sldChg chg="modSp new">
        <pc:chgData name="GUSTAVO HENRIQUE PINTO" userId="S::gustavo.henrique@fatec.sp.gov.br::916e0adc-b64a-4a31-980a-72bf59be08d8" providerId="AD" clId="Web-{523C4E14-D35C-4109-998F-8ED4B6299E58}" dt="2021-05-08T14:58:48.246" v="81" actId="20577"/>
        <pc:sldMkLst>
          <pc:docMk/>
          <pc:sldMk cId="3414924478" sldId="264"/>
        </pc:sldMkLst>
        <pc:spChg chg="mod">
          <ac:chgData name="GUSTAVO HENRIQUE PINTO" userId="S::gustavo.henrique@fatec.sp.gov.br::916e0adc-b64a-4a31-980a-72bf59be08d8" providerId="AD" clId="Web-{523C4E14-D35C-4109-998F-8ED4B6299E58}" dt="2021-05-08T14:58:23.183" v="15" actId="20577"/>
          <ac:spMkLst>
            <pc:docMk/>
            <pc:sldMk cId="3414924478" sldId="264"/>
            <ac:spMk id="2" creationId="{852FF85B-F045-4032-B38B-204892326BB2}"/>
          </ac:spMkLst>
        </pc:spChg>
        <pc:spChg chg="mod">
          <ac:chgData name="GUSTAVO HENRIQUE PINTO" userId="S::gustavo.henrique@fatec.sp.gov.br::916e0adc-b64a-4a31-980a-72bf59be08d8" providerId="AD" clId="Web-{523C4E14-D35C-4109-998F-8ED4B6299E58}" dt="2021-05-08T14:58:48.246" v="81" actId="20577"/>
          <ac:spMkLst>
            <pc:docMk/>
            <pc:sldMk cId="3414924478" sldId="264"/>
            <ac:spMk id="3" creationId="{33805932-7D8E-4620-A694-B42FAF6EB894}"/>
          </ac:spMkLst>
        </pc:spChg>
      </pc:sldChg>
    </pc:docChg>
  </pc:docChgLst>
  <pc:docChgLst>
    <pc:chgData name="CAROLINY CARDOSO DE FRANCA" userId="S::caroliny.franca@fatec.sp.gov.br::73d301e6-c619-47be-bff3-ffbee250ade4" providerId="AD" clId="Web-{E4E71A18-86CB-44C6-B345-65E5B8BC1D5F}"/>
    <pc:docChg chg="modSld">
      <pc:chgData name="CAROLINY CARDOSO DE FRANCA" userId="S::caroliny.franca@fatec.sp.gov.br::73d301e6-c619-47be-bff3-ffbee250ade4" providerId="AD" clId="Web-{E4E71A18-86CB-44C6-B345-65E5B8BC1D5F}" dt="2021-05-08T15:37:11.660" v="1" actId="20577"/>
      <pc:docMkLst>
        <pc:docMk/>
      </pc:docMkLst>
      <pc:sldChg chg="modSp">
        <pc:chgData name="CAROLINY CARDOSO DE FRANCA" userId="S::caroliny.franca@fatec.sp.gov.br::73d301e6-c619-47be-bff3-ffbee250ade4" providerId="AD" clId="Web-{E4E71A18-86CB-44C6-B345-65E5B8BC1D5F}" dt="2021-05-08T15:37:11.660" v="1" actId="20577"/>
        <pc:sldMkLst>
          <pc:docMk/>
          <pc:sldMk cId="3414924478" sldId="264"/>
        </pc:sldMkLst>
        <pc:spChg chg="mod">
          <ac:chgData name="CAROLINY CARDOSO DE FRANCA" userId="S::caroliny.franca@fatec.sp.gov.br::73d301e6-c619-47be-bff3-ffbee250ade4" providerId="AD" clId="Web-{E4E71A18-86CB-44C6-B345-65E5B8BC1D5F}" dt="2021-05-08T15:37:11.660" v="1" actId="20577"/>
          <ac:spMkLst>
            <pc:docMk/>
            <pc:sldMk cId="3414924478" sldId="264"/>
            <ac:spMk id="3" creationId="{33805932-7D8E-4620-A694-B42FAF6EB894}"/>
          </ac:spMkLst>
        </pc:spChg>
      </pc:sldChg>
    </pc:docChg>
  </pc:docChgLst>
  <pc:docChgLst>
    <pc:chgData name="GUSTAVO HENRIQUE PINTO" userId="S::gustavo.henrique@fatec.sp.gov.br::916e0adc-b64a-4a31-980a-72bf59be08d8" providerId="AD" clId="Web-{E417EDDD-1C6E-4249-8128-DB980B3A8942}"/>
    <pc:docChg chg="addSld modSld">
      <pc:chgData name="GUSTAVO HENRIQUE PINTO" userId="S::gustavo.henrique@fatec.sp.gov.br::916e0adc-b64a-4a31-980a-72bf59be08d8" providerId="AD" clId="Web-{E417EDDD-1C6E-4249-8128-DB980B3A8942}" dt="2021-05-08T15:06:13.811" v="166" actId="20577"/>
      <pc:docMkLst>
        <pc:docMk/>
      </pc:docMkLst>
      <pc:sldChg chg="addSp modSp">
        <pc:chgData name="GUSTAVO HENRIQUE PINTO" userId="S::gustavo.henrique@fatec.sp.gov.br::916e0adc-b64a-4a31-980a-72bf59be08d8" providerId="AD" clId="Web-{E417EDDD-1C6E-4249-8128-DB980B3A8942}" dt="2021-05-08T15:05:16.654" v="63" actId="1076"/>
        <pc:sldMkLst>
          <pc:docMk/>
          <pc:sldMk cId="2576312828" sldId="265"/>
        </pc:sldMkLst>
        <pc:spChg chg="mod">
          <ac:chgData name="GUSTAVO HENRIQUE PINTO" userId="S::gustavo.henrique@fatec.sp.gov.br::916e0adc-b64a-4a31-980a-72bf59be08d8" providerId="AD" clId="Web-{E417EDDD-1C6E-4249-8128-DB980B3A8942}" dt="2021-05-08T15:05:07.654" v="59" actId="20577"/>
          <ac:spMkLst>
            <pc:docMk/>
            <pc:sldMk cId="2576312828" sldId="265"/>
            <ac:spMk id="3" creationId="{E872B116-474F-4193-84F5-03D5CEB6F9BF}"/>
          </ac:spMkLst>
        </pc:spChg>
        <pc:picChg chg="mod">
          <ac:chgData name="GUSTAVO HENRIQUE PINTO" userId="S::gustavo.henrique@fatec.sp.gov.br::916e0adc-b64a-4a31-980a-72bf59be08d8" providerId="AD" clId="Web-{E417EDDD-1C6E-4249-8128-DB980B3A8942}" dt="2021-05-08T15:04:33.185" v="0" actId="1076"/>
          <ac:picMkLst>
            <pc:docMk/>
            <pc:sldMk cId="2576312828" sldId="265"/>
            <ac:picMk id="6" creationId="{99574E09-8E3D-4A25-B279-BAD6423EF093}"/>
          </ac:picMkLst>
        </pc:picChg>
        <pc:picChg chg="add mod">
          <ac:chgData name="GUSTAVO HENRIQUE PINTO" userId="S::gustavo.henrique@fatec.sp.gov.br::916e0adc-b64a-4a31-980a-72bf59be08d8" providerId="AD" clId="Web-{E417EDDD-1C6E-4249-8128-DB980B3A8942}" dt="2021-05-08T15:05:16.654" v="63" actId="1076"/>
          <ac:picMkLst>
            <pc:docMk/>
            <pc:sldMk cId="2576312828" sldId="265"/>
            <ac:picMk id="7" creationId="{E0773140-2A37-4C28-9F29-EF1AF7150107}"/>
          </ac:picMkLst>
        </pc:picChg>
      </pc:sldChg>
      <pc:sldChg chg="modSp new">
        <pc:chgData name="GUSTAVO HENRIQUE PINTO" userId="S::gustavo.henrique@fatec.sp.gov.br::916e0adc-b64a-4a31-980a-72bf59be08d8" providerId="AD" clId="Web-{E417EDDD-1C6E-4249-8128-DB980B3A8942}" dt="2021-05-08T15:06:13.811" v="166" actId="20577"/>
        <pc:sldMkLst>
          <pc:docMk/>
          <pc:sldMk cId="1873581999" sldId="267"/>
        </pc:sldMkLst>
        <pc:spChg chg="mod">
          <ac:chgData name="GUSTAVO HENRIQUE PINTO" userId="S::gustavo.henrique@fatec.sp.gov.br::916e0adc-b64a-4a31-980a-72bf59be08d8" providerId="AD" clId="Web-{E417EDDD-1C6E-4249-8128-DB980B3A8942}" dt="2021-05-08T15:05:38.076" v="87" actId="20577"/>
          <ac:spMkLst>
            <pc:docMk/>
            <pc:sldMk cId="1873581999" sldId="267"/>
            <ac:spMk id="2" creationId="{1EC2C683-CF15-43F4-ADEF-676ECD57F857}"/>
          </ac:spMkLst>
        </pc:spChg>
        <pc:spChg chg="mod">
          <ac:chgData name="GUSTAVO HENRIQUE PINTO" userId="S::gustavo.henrique@fatec.sp.gov.br::916e0adc-b64a-4a31-980a-72bf59be08d8" providerId="AD" clId="Web-{E417EDDD-1C6E-4249-8128-DB980B3A8942}" dt="2021-05-08T15:06:13.811" v="166" actId="20577"/>
          <ac:spMkLst>
            <pc:docMk/>
            <pc:sldMk cId="1873581999" sldId="267"/>
            <ac:spMk id="3" creationId="{A8675A78-F5AF-41CE-B0D2-56DAB5B3F8B9}"/>
          </ac:spMkLst>
        </pc:spChg>
      </pc:sldChg>
    </pc:docChg>
  </pc:docChgLst>
  <pc:docChgLst>
    <pc:chgData name="GUSTAVO HENRIQUE PINTO" userId="S::gustavo.henrique@fatec.sp.gov.br::916e0adc-b64a-4a31-980a-72bf59be08d8" providerId="AD" clId="Web-{E95AE38F-A60F-49B7-B0C7-83E932469D6B}"/>
    <pc:docChg chg="addSld modSld">
      <pc:chgData name="GUSTAVO HENRIQUE PINTO" userId="S::gustavo.henrique@fatec.sp.gov.br::916e0adc-b64a-4a31-980a-72bf59be08d8" providerId="AD" clId="Web-{E95AE38F-A60F-49B7-B0C7-83E932469D6B}" dt="2021-05-08T14:17:14.459" v="113" actId="14100"/>
      <pc:docMkLst>
        <pc:docMk/>
      </pc:docMkLst>
      <pc:sldChg chg="addSp delSp modSp">
        <pc:chgData name="GUSTAVO HENRIQUE PINTO" userId="S::gustavo.henrique@fatec.sp.gov.br::916e0adc-b64a-4a31-980a-72bf59be08d8" providerId="AD" clId="Web-{E95AE38F-A60F-49B7-B0C7-83E932469D6B}" dt="2021-05-08T14:16:11.271" v="97" actId="20577"/>
        <pc:sldMkLst>
          <pc:docMk/>
          <pc:sldMk cId="1321649240" sldId="258"/>
        </pc:sldMkLst>
        <pc:spChg chg="mod">
          <ac:chgData name="GUSTAVO HENRIQUE PINTO" userId="S::gustavo.henrique@fatec.sp.gov.br::916e0adc-b64a-4a31-980a-72bf59be08d8" providerId="AD" clId="Web-{E95AE38F-A60F-49B7-B0C7-83E932469D6B}" dt="2021-05-08T14:16:11.271" v="97" actId="20577"/>
          <ac:spMkLst>
            <pc:docMk/>
            <pc:sldMk cId="1321649240" sldId="258"/>
            <ac:spMk id="3" creationId="{203BA00F-868A-4C37-B39E-95E2A10060C6}"/>
          </ac:spMkLst>
        </pc:spChg>
        <pc:picChg chg="add del mod">
          <ac:chgData name="GUSTAVO HENRIQUE PINTO" userId="S::gustavo.henrique@fatec.sp.gov.br::916e0adc-b64a-4a31-980a-72bf59be08d8" providerId="AD" clId="Web-{E95AE38F-A60F-49B7-B0C7-83E932469D6B}" dt="2021-05-08T14:14:54.380" v="78"/>
          <ac:picMkLst>
            <pc:docMk/>
            <pc:sldMk cId="1321649240" sldId="258"/>
            <ac:picMk id="4" creationId="{A150D8E5-47F6-489E-987D-F61CAFBD0152}"/>
          </ac:picMkLst>
        </pc:picChg>
        <pc:picChg chg="add del mod">
          <ac:chgData name="GUSTAVO HENRIQUE PINTO" userId="S::gustavo.henrique@fatec.sp.gov.br::916e0adc-b64a-4a31-980a-72bf59be08d8" providerId="AD" clId="Web-{E95AE38F-A60F-49B7-B0C7-83E932469D6B}" dt="2021-05-08T14:15:05.224" v="81"/>
          <ac:picMkLst>
            <pc:docMk/>
            <pc:sldMk cId="1321649240" sldId="258"/>
            <ac:picMk id="5" creationId="{39B900FE-CB63-462F-BA28-E9938B870385}"/>
          </ac:picMkLst>
        </pc:picChg>
        <pc:picChg chg="add mod">
          <ac:chgData name="GUSTAVO HENRIQUE PINTO" userId="S::gustavo.henrique@fatec.sp.gov.br::916e0adc-b64a-4a31-980a-72bf59be08d8" providerId="AD" clId="Web-{E95AE38F-A60F-49B7-B0C7-83E932469D6B}" dt="2021-05-08T14:15:39.505" v="88" actId="1076"/>
          <ac:picMkLst>
            <pc:docMk/>
            <pc:sldMk cId="1321649240" sldId="258"/>
            <ac:picMk id="6" creationId="{FB292678-5356-4C8C-80CF-FF6548BC3CA9}"/>
          </ac:picMkLst>
        </pc:picChg>
        <pc:picChg chg="add mod">
          <ac:chgData name="GUSTAVO HENRIQUE PINTO" userId="S::gustavo.henrique@fatec.sp.gov.br::916e0adc-b64a-4a31-980a-72bf59be08d8" providerId="AD" clId="Web-{E95AE38F-A60F-49B7-B0C7-83E932469D6B}" dt="2021-05-08T14:16:02.224" v="92" actId="14100"/>
          <ac:picMkLst>
            <pc:docMk/>
            <pc:sldMk cId="1321649240" sldId="258"/>
            <ac:picMk id="7" creationId="{7421E25E-42CA-4747-93C7-ADEB04055331}"/>
          </ac:picMkLst>
        </pc:picChg>
      </pc:sldChg>
      <pc:sldChg chg="modSp new">
        <pc:chgData name="GUSTAVO HENRIQUE PINTO" userId="S::gustavo.henrique@fatec.sp.gov.br::916e0adc-b64a-4a31-980a-72bf59be08d8" providerId="AD" clId="Web-{E95AE38F-A60F-49B7-B0C7-83E932469D6B}" dt="2021-05-08T14:13:57.973" v="73" actId="20577"/>
        <pc:sldMkLst>
          <pc:docMk/>
          <pc:sldMk cId="1477791899" sldId="259"/>
        </pc:sldMkLst>
        <pc:spChg chg="mod">
          <ac:chgData name="GUSTAVO HENRIQUE PINTO" userId="S::gustavo.henrique@fatec.sp.gov.br::916e0adc-b64a-4a31-980a-72bf59be08d8" providerId="AD" clId="Web-{E95AE38F-A60F-49B7-B0C7-83E932469D6B}" dt="2021-05-08T14:13:36.005" v="17" actId="20577"/>
          <ac:spMkLst>
            <pc:docMk/>
            <pc:sldMk cId="1477791899" sldId="259"/>
            <ac:spMk id="2" creationId="{44847702-7D8E-4BA5-A904-97E8C67ECBD8}"/>
          </ac:spMkLst>
        </pc:spChg>
        <pc:spChg chg="mod">
          <ac:chgData name="GUSTAVO HENRIQUE PINTO" userId="S::gustavo.henrique@fatec.sp.gov.br::916e0adc-b64a-4a31-980a-72bf59be08d8" providerId="AD" clId="Web-{E95AE38F-A60F-49B7-B0C7-83E932469D6B}" dt="2021-05-08T14:13:57.973" v="73" actId="20577"/>
          <ac:spMkLst>
            <pc:docMk/>
            <pc:sldMk cId="1477791899" sldId="259"/>
            <ac:spMk id="3" creationId="{4AB6B26D-E5DE-468B-977A-3314BA46B2E4}"/>
          </ac:spMkLst>
        </pc:spChg>
      </pc:sldChg>
      <pc:sldChg chg="addSp delSp modSp add replId">
        <pc:chgData name="GUSTAVO HENRIQUE PINTO" userId="S::gustavo.henrique@fatec.sp.gov.br::916e0adc-b64a-4a31-980a-72bf59be08d8" providerId="AD" clId="Web-{E95AE38F-A60F-49B7-B0C7-83E932469D6B}" dt="2021-05-08T14:17:14.459" v="113" actId="14100"/>
        <pc:sldMkLst>
          <pc:docMk/>
          <pc:sldMk cId="1988979582" sldId="260"/>
        </pc:sldMkLst>
        <pc:spChg chg="mod">
          <ac:chgData name="GUSTAVO HENRIQUE PINTO" userId="S::gustavo.henrique@fatec.sp.gov.br::916e0adc-b64a-4a31-980a-72bf59be08d8" providerId="AD" clId="Web-{E95AE38F-A60F-49B7-B0C7-83E932469D6B}" dt="2021-05-08T14:16:42.693" v="105" actId="20577"/>
          <ac:spMkLst>
            <pc:docMk/>
            <pc:sldMk cId="1988979582" sldId="260"/>
            <ac:spMk id="3" creationId="{203BA00F-868A-4C37-B39E-95E2A10060C6}"/>
          </ac:spMkLst>
        </pc:spChg>
        <pc:picChg chg="add del mod">
          <ac:chgData name="GUSTAVO HENRIQUE PINTO" userId="S::gustavo.henrique@fatec.sp.gov.br::916e0adc-b64a-4a31-980a-72bf59be08d8" providerId="AD" clId="Web-{E95AE38F-A60F-49B7-B0C7-83E932469D6B}" dt="2021-05-08T14:16:49.240" v="109"/>
          <ac:picMkLst>
            <pc:docMk/>
            <pc:sldMk cId="1988979582" sldId="260"/>
            <ac:picMk id="4" creationId="{69AF5E0B-D416-4189-9B38-917A97D4E3C0}"/>
          </ac:picMkLst>
        </pc:picChg>
        <pc:picChg chg="add mod">
          <ac:chgData name="GUSTAVO HENRIQUE PINTO" userId="S::gustavo.henrique@fatec.sp.gov.br::916e0adc-b64a-4a31-980a-72bf59be08d8" providerId="AD" clId="Web-{E95AE38F-A60F-49B7-B0C7-83E932469D6B}" dt="2021-05-08T14:17:14.459" v="113" actId="14100"/>
          <ac:picMkLst>
            <pc:docMk/>
            <pc:sldMk cId="1988979582" sldId="260"/>
            <ac:picMk id="5" creationId="{BD81E3EA-30CB-46A8-A8CE-03D101709121}"/>
          </ac:picMkLst>
        </pc:picChg>
        <pc:picChg chg="del">
          <ac:chgData name="GUSTAVO HENRIQUE PINTO" userId="S::gustavo.henrique@fatec.sp.gov.br::916e0adc-b64a-4a31-980a-72bf59be08d8" providerId="AD" clId="Web-{E95AE38F-A60F-49B7-B0C7-83E932469D6B}" dt="2021-05-08T14:16:26.787" v="102"/>
          <ac:picMkLst>
            <pc:docMk/>
            <pc:sldMk cId="1988979582" sldId="260"/>
            <ac:picMk id="6" creationId="{FB292678-5356-4C8C-80CF-FF6548BC3CA9}"/>
          </ac:picMkLst>
        </pc:picChg>
        <pc:picChg chg="del">
          <ac:chgData name="GUSTAVO HENRIQUE PINTO" userId="S::gustavo.henrique@fatec.sp.gov.br::916e0adc-b64a-4a31-980a-72bf59be08d8" providerId="AD" clId="Web-{E95AE38F-A60F-49B7-B0C7-83E932469D6B}" dt="2021-05-08T14:16:27.646" v="103"/>
          <ac:picMkLst>
            <pc:docMk/>
            <pc:sldMk cId="1988979582" sldId="260"/>
            <ac:picMk id="7" creationId="{7421E25E-42CA-4747-93C7-ADEB04055331}"/>
          </ac:picMkLst>
        </pc:picChg>
      </pc:sldChg>
    </pc:docChg>
  </pc:docChgLst>
  <pc:docChgLst>
    <pc:chgData name="CAROLINY CARDOSO DE FRANCA" userId="S::caroliny.franca@fatec.sp.gov.br::73d301e6-c619-47be-bff3-ffbee250ade4" providerId="AD" clId="Web-{3D317C71-3662-4E92-AF85-734F938F8381}"/>
    <pc:docChg chg="addSld delSld modSld">
      <pc:chgData name="CAROLINY CARDOSO DE FRANCA" userId="S::caroliny.franca@fatec.sp.gov.br::73d301e6-c619-47be-bff3-ffbee250ade4" providerId="AD" clId="Web-{3D317C71-3662-4E92-AF85-734F938F8381}" dt="2021-05-08T15:12:18.498" v="61"/>
      <pc:docMkLst>
        <pc:docMk/>
      </pc:docMkLst>
      <pc:sldChg chg="addSp delSp modSp">
        <pc:chgData name="CAROLINY CARDOSO DE FRANCA" userId="S::caroliny.franca@fatec.sp.gov.br::73d301e6-c619-47be-bff3-ffbee250ade4" providerId="AD" clId="Web-{3D317C71-3662-4E92-AF85-734F938F8381}" dt="2021-05-08T15:10:39.101" v="50" actId="1076"/>
        <pc:sldMkLst>
          <pc:docMk/>
          <pc:sldMk cId="1197756774" sldId="262"/>
        </pc:sldMkLst>
        <pc:spChg chg="mod">
          <ac:chgData name="CAROLINY CARDOSO DE FRANCA" userId="S::caroliny.franca@fatec.sp.gov.br::73d301e6-c619-47be-bff3-ffbee250ade4" providerId="AD" clId="Web-{3D317C71-3662-4E92-AF85-734F938F8381}" dt="2021-05-08T15:10:21.303" v="46" actId="20577"/>
          <ac:spMkLst>
            <pc:docMk/>
            <pc:sldMk cId="1197756774" sldId="262"/>
            <ac:spMk id="3" creationId="{781B75B2-BB4A-41F9-BF39-750536B4B771}"/>
          </ac:spMkLst>
        </pc:spChg>
        <pc:picChg chg="mod">
          <ac:chgData name="CAROLINY CARDOSO DE FRANCA" userId="S::caroliny.franca@fatec.sp.gov.br::73d301e6-c619-47be-bff3-ffbee250ade4" providerId="AD" clId="Web-{3D317C71-3662-4E92-AF85-734F938F8381}" dt="2021-05-08T15:10:35.039" v="49" actId="1076"/>
          <ac:picMkLst>
            <pc:docMk/>
            <pc:sldMk cId="1197756774" sldId="262"/>
            <ac:picMk id="4" creationId="{EA0410BF-6C3D-49B3-AE8B-FAEFA596C24F}"/>
          </ac:picMkLst>
        </pc:picChg>
        <pc:picChg chg="mod">
          <ac:chgData name="CAROLINY CARDOSO DE FRANCA" userId="S::caroliny.franca@fatec.sp.gov.br::73d301e6-c619-47be-bff3-ffbee250ade4" providerId="AD" clId="Web-{3D317C71-3662-4E92-AF85-734F938F8381}" dt="2021-05-08T15:10:39.101" v="50" actId="1076"/>
          <ac:picMkLst>
            <pc:docMk/>
            <pc:sldMk cId="1197756774" sldId="262"/>
            <ac:picMk id="5" creationId="{94E63634-2867-4385-966C-EF5D9B042A64}"/>
          </ac:picMkLst>
        </pc:picChg>
        <pc:picChg chg="add del mod">
          <ac:chgData name="CAROLINY CARDOSO DE FRANCA" userId="S::caroliny.franca@fatec.sp.gov.br::73d301e6-c619-47be-bff3-ffbee250ade4" providerId="AD" clId="Web-{3D317C71-3662-4E92-AF85-734F938F8381}" dt="2021-05-08T15:10:11.678" v="42"/>
          <ac:picMkLst>
            <pc:docMk/>
            <pc:sldMk cId="1197756774" sldId="262"/>
            <ac:picMk id="6" creationId="{11DB98D1-5E0C-45FA-8345-93EBEE78CC4A}"/>
          </ac:picMkLst>
        </pc:picChg>
        <pc:picChg chg="del">
          <ac:chgData name="CAROLINY CARDOSO DE FRANCA" userId="S::caroliny.franca@fatec.sp.gov.br::73d301e6-c619-47be-bff3-ffbee250ade4" providerId="AD" clId="Web-{3D317C71-3662-4E92-AF85-734F938F8381}" dt="2021-05-08T15:06:55.916" v="8"/>
          <ac:picMkLst>
            <pc:docMk/>
            <pc:sldMk cId="1197756774" sldId="262"/>
            <ac:picMk id="7" creationId="{0F2E358A-0D68-4198-A2F3-3C1A41E41C4C}"/>
          </ac:picMkLst>
        </pc:picChg>
      </pc:sldChg>
      <pc:sldChg chg="modSp">
        <pc:chgData name="CAROLINY CARDOSO DE FRANCA" userId="S::caroliny.franca@fatec.sp.gov.br::73d301e6-c619-47be-bff3-ffbee250ade4" providerId="AD" clId="Web-{3D317C71-3662-4E92-AF85-734F938F8381}" dt="2021-05-08T15:04:34.736" v="5" actId="20577"/>
        <pc:sldMkLst>
          <pc:docMk/>
          <pc:sldMk cId="627872986" sldId="266"/>
        </pc:sldMkLst>
        <pc:spChg chg="mod">
          <ac:chgData name="CAROLINY CARDOSO DE FRANCA" userId="S::caroliny.franca@fatec.sp.gov.br::73d301e6-c619-47be-bff3-ffbee250ade4" providerId="AD" clId="Web-{3D317C71-3662-4E92-AF85-734F938F8381}" dt="2021-05-08T15:04:34.736" v="5" actId="20577"/>
          <ac:spMkLst>
            <pc:docMk/>
            <pc:sldMk cId="627872986" sldId="266"/>
            <ac:spMk id="2" creationId="{A01CDB69-864C-498B-9ADE-0204C85E07C9}"/>
          </ac:spMkLst>
        </pc:spChg>
      </pc:sldChg>
      <pc:sldChg chg="addSp delSp modSp add replId">
        <pc:chgData name="CAROLINY CARDOSO DE FRANCA" userId="S::caroliny.franca@fatec.sp.gov.br::73d301e6-c619-47be-bff3-ffbee250ade4" providerId="AD" clId="Web-{3D317C71-3662-4E92-AF85-734F938F8381}" dt="2021-05-08T15:11:12.603" v="58" actId="1076"/>
        <pc:sldMkLst>
          <pc:docMk/>
          <pc:sldMk cId="4216487608" sldId="268"/>
        </pc:sldMkLst>
        <pc:spChg chg="mod">
          <ac:chgData name="CAROLINY CARDOSO DE FRANCA" userId="S::caroliny.franca@fatec.sp.gov.br::73d301e6-c619-47be-bff3-ffbee250ade4" providerId="AD" clId="Web-{3D317C71-3662-4E92-AF85-734F938F8381}" dt="2021-05-08T15:10:52.540" v="52" actId="20577"/>
          <ac:spMkLst>
            <pc:docMk/>
            <pc:sldMk cId="4216487608" sldId="268"/>
            <ac:spMk id="3" creationId="{781B75B2-BB4A-41F9-BF39-750536B4B771}"/>
          </ac:spMkLst>
        </pc:spChg>
        <pc:picChg chg="del">
          <ac:chgData name="CAROLINY CARDOSO DE FRANCA" userId="S::caroliny.franca@fatec.sp.gov.br::73d301e6-c619-47be-bff3-ffbee250ade4" providerId="AD" clId="Web-{3D317C71-3662-4E92-AF85-734F938F8381}" dt="2021-05-08T15:09:16.487" v="27"/>
          <ac:picMkLst>
            <pc:docMk/>
            <pc:sldMk cId="4216487608" sldId="268"/>
            <ac:picMk id="4" creationId="{EA0410BF-6C3D-49B3-AE8B-FAEFA596C24F}"/>
          </ac:picMkLst>
        </pc:picChg>
        <pc:picChg chg="del">
          <ac:chgData name="CAROLINY CARDOSO DE FRANCA" userId="S::caroliny.franca@fatec.sp.gov.br::73d301e6-c619-47be-bff3-ffbee250ade4" providerId="AD" clId="Web-{3D317C71-3662-4E92-AF85-734F938F8381}" dt="2021-05-08T15:09:18.284" v="28"/>
          <ac:picMkLst>
            <pc:docMk/>
            <pc:sldMk cId="4216487608" sldId="268"/>
            <ac:picMk id="5" creationId="{94E63634-2867-4385-966C-EF5D9B042A64}"/>
          </ac:picMkLst>
        </pc:picChg>
        <pc:picChg chg="del mod">
          <ac:chgData name="CAROLINY CARDOSO DE FRANCA" userId="S::caroliny.franca@fatec.sp.gov.br::73d301e6-c619-47be-bff3-ffbee250ade4" providerId="AD" clId="Web-{3D317C71-3662-4E92-AF85-734F938F8381}" dt="2021-05-08T15:09:52.067" v="39"/>
          <ac:picMkLst>
            <pc:docMk/>
            <pc:sldMk cId="4216487608" sldId="268"/>
            <ac:picMk id="6" creationId="{11DB98D1-5E0C-45FA-8345-93EBEE78CC4A}"/>
          </ac:picMkLst>
        </pc:picChg>
        <pc:picChg chg="add del mod">
          <ac:chgData name="CAROLINY CARDOSO DE FRANCA" userId="S::caroliny.franca@fatec.sp.gov.br::73d301e6-c619-47be-bff3-ffbee250ade4" providerId="AD" clId="Web-{3D317C71-3662-4E92-AF85-734F938F8381}" dt="2021-05-08T15:09:38.082" v="35"/>
          <ac:picMkLst>
            <pc:docMk/>
            <pc:sldMk cId="4216487608" sldId="268"/>
            <ac:picMk id="7" creationId="{808401C4-4F63-4417-A109-06F4316C2AF9}"/>
          </ac:picMkLst>
        </pc:picChg>
        <pc:picChg chg="add mod">
          <ac:chgData name="CAROLINY CARDOSO DE FRANCA" userId="S::caroliny.franca@fatec.sp.gov.br::73d301e6-c619-47be-bff3-ffbee250ade4" providerId="AD" clId="Web-{3D317C71-3662-4E92-AF85-734F938F8381}" dt="2021-05-08T15:11:12.603" v="58" actId="1076"/>
          <ac:picMkLst>
            <pc:docMk/>
            <pc:sldMk cId="4216487608" sldId="268"/>
            <ac:picMk id="8" creationId="{FC9DA2FE-7BE5-4577-9DE2-E9F2ED53C362}"/>
          </ac:picMkLst>
        </pc:picChg>
        <pc:picChg chg="add del mod">
          <ac:chgData name="CAROLINY CARDOSO DE FRANCA" userId="S::caroliny.franca@fatec.sp.gov.br::73d301e6-c619-47be-bff3-ffbee250ade4" providerId="AD" clId="Web-{3D317C71-3662-4E92-AF85-734F938F8381}" dt="2021-05-08T15:11:00.212" v="55"/>
          <ac:picMkLst>
            <pc:docMk/>
            <pc:sldMk cId="4216487608" sldId="268"/>
            <ac:picMk id="10" creationId="{39418012-98E9-4F9F-B1DC-73E9E2049171}"/>
          </ac:picMkLst>
        </pc:picChg>
      </pc:sldChg>
      <pc:sldChg chg="add del replId">
        <pc:chgData name="CAROLINY CARDOSO DE FRANCA" userId="S::caroliny.franca@fatec.sp.gov.br::73d301e6-c619-47be-bff3-ffbee250ade4" providerId="AD" clId="Web-{3D317C71-3662-4E92-AF85-734F938F8381}" dt="2021-05-08T15:12:13.919" v="60"/>
        <pc:sldMkLst>
          <pc:docMk/>
          <pc:sldMk cId="1032557139" sldId="269"/>
        </pc:sldMkLst>
      </pc:sldChg>
      <pc:sldChg chg="add replId">
        <pc:chgData name="CAROLINY CARDOSO DE FRANCA" userId="S::caroliny.franca@fatec.sp.gov.br::73d301e6-c619-47be-bff3-ffbee250ade4" providerId="AD" clId="Web-{3D317C71-3662-4E92-AF85-734F938F8381}" dt="2021-05-08T15:12:18.498" v="61"/>
        <pc:sldMkLst>
          <pc:docMk/>
          <pc:sldMk cId="1294512860" sldId="269"/>
        </pc:sldMkLst>
      </pc:sldChg>
    </pc:docChg>
  </pc:docChgLst>
  <pc:docChgLst>
    <pc:chgData name="CAROLINY CARDOSO DE FRANCA" userId="S::caroliny.franca@fatec.sp.gov.br::73d301e6-c619-47be-bff3-ffbee250ade4" providerId="AD" clId="Web-{4B4ACCB7-5249-48D0-9737-21D938727DE1}"/>
    <pc:docChg chg="delSld modSld">
      <pc:chgData name="CAROLINY CARDOSO DE FRANCA" userId="S::caroliny.franca@fatec.sp.gov.br::73d301e6-c619-47be-bff3-ffbee250ade4" providerId="AD" clId="Web-{4B4ACCB7-5249-48D0-9737-21D938727DE1}" dt="2021-05-08T15:34:54.210" v="34" actId="1076"/>
      <pc:docMkLst>
        <pc:docMk/>
      </pc:docMkLst>
      <pc:sldChg chg="modSp del">
        <pc:chgData name="CAROLINY CARDOSO DE FRANCA" userId="S::caroliny.franca@fatec.sp.gov.br::73d301e6-c619-47be-bff3-ffbee250ade4" providerId="AD" clId="Web-{4B4ACCB7-5249-48D0-9737-21D938727DE1}" dt="2021-05-08T15:30:01.353" v="14"/>
        <pc:sldMkLst>
          <pc:docMk/>
          <pc:sldMk cId="627872986" sldId="266"/>
        </pc:sldMkLst>
        <pc:spChg chg="mod">
          <ac:chgData name="CAROLINY CARDOSO DE FRANCA" userId="S::caroliny.franca@fatec.sp.gov.br::73d301e6-c619-47be-bff3-ffbee250ade4" providerId="AD" clId="Web-{4B4ACCB7-5249-48D0-9737-21D938727DE1}" dt="2021-05-08T15:29:46.821" v="13" actId="20577"/>
          <ac:spMkLst>
            <pc:docMk/>
            <pc:sldMk cId="627872986" sldId="266"/>
            <ac:spMk id="3" creationId="{D60839D8-1003-4AB6-AAC4-226AC37C1F67}"/>
          </ac:spMkLst>
        </pc:spChg>
        <pc:picChg chg="mod">
          <ac:chgData name="CAROLINY CARDOSO DE FRANCA" userId="S::caroliny.franca@fatec.sp.gov.br::73d301e6-c619-47be-bff3-ffbee250ade4" providerId="AD" clId="Web-{4B4ACCB7-5249-48D0-9737-21D938727DE1}" dt="2021-05-08T15:27:03.542" v="0" actId="1076"/>
          <ac:picMkLst>
            <pc:docMk/>
            <pc:sldMk cId="627872986" sldId="266"/>
            <ac:picMk id="4" creationId="{592FEB02-5CAC-40A7-845A-4AD0BB5DB420}"/>
          </ac:picMkLst>
        </pc:picChg>
      </pc:sldChg>
      <pc:sldChg chg="addSp delSp modSp">
        <pc:chgData name="CAROLINY CARDOSO DE FRANCA" userId="S::caroliny.franca@fatec.sp.gov.br::73d301e6-c619-47be-bff3-ffbee250ade4" providerId="AD" clId="Web-{4B4ACCB7-5249-48D0-9737-21D938727DE1}" dt="2021-05-08T15:34:54.210" v="34" actId="1076"/>
        <pc:sldMkLst>
          <pc:docMk/>
          <pc:sldMk cId="378166504" sldId="270"/>
        </pc:sldMkLst>
        <pc:spChg chg="mod">
          <ac:chgData name="CAROLINY CARDOSO DE FRANCA" userId="S::caroliny.franca@fatec.sp.gov.br::73d301e6-c619-47be-bff3-ffbee250ade4" providerId="AD" clId="Web-{4B4ACCB7-5249-48D0-9737-21D938727DE1}" dt="2021-05-08T15:30:06.337" v="16" actId="20577"/>
          <ac:spMkLst>
            <pc:docMk/>
            <pc:sldMk cId="378166504" sldId="270"/>
            <ac:spMk id="3" creationId="{781B75B2-BB4A-41F9-BF39-750536B4B771}"/>
          </ac:spMkLst>
        </pc:spChg>
        <pc:picChg chg="add del mod">
          <ac:chgData name="CAROLINY CARDOSO DE FRANCA" userId="S::caroliny.franca@fatec.sp.gov.br::73d301e6-c619-47be-bff3-ffbee250ade4" providerId="AD" clId="Web-{4B4ACCB7-5249-48D0-9737-21D938727DE1}" dt="2021-05-08T15:30:58.227" v="25"/>
          <ac:picMkLst>
            <pc:docMk/>
            <pc:sldMk cId="378166504" sldId="270"/>
            <ac:picMk id="4" creationId="{D5314B5D-36BA-4940-8F4D-968887FB8C73}"/>
          </ac:picMkLst>
        </pc:picChg>
        <pc:picChg chg="add mod">
          <ac:chgData name="CAROLINY CARDOSO DE FRANCA" userId="S::caroliny.franca@fatec.sp.gov.br::73d301e6-c619-47be-bff3-ffbee250ade4" providerId="AD" clId="Web-{4B4ACCB7-5249-48D0-9737-21D938727DE1}" dt="2021-05-08T15:34:54.210" v="34" actId="1076"/>
          <ac:picMkLst>
            <pc:docMk/>
            <pc:sldMk cId="378166504" sldId="270"/>
            <ac:picMk id="5" creationId="{7FEEB3AA-479F-415E-9178-A7034CB68F74}"/>
          </ac:picMkLst>
        </pc:picChg>
        <pc:picChg chg="add mod">
          <ac:chgData name="CAROLINY CARDOSO DE FRANCA" userId="S::caroliny.franca@fatec.sp.gov.br::73d301e6-c619-47be-bff3-ffbee250ade4" providerId="AD" clId="Web-{4B4ACCB7-5249-48D0-9737-21D938727DE1}" dt="2021-05-08T15:30:52.852" v="24" actId="1076"/>
          <ac:picMkLst>
            <pc:docMk/>
            <pc:sldMk cId="378166504" sldId="270"/>
            <ac:picMk id="6" creationId="{914748FB-A6FE-48BE-A9C6-A2ADBF478231}"/>
          </ac:picMkLst>
        </pc:picChg>
        <pc:picChg chg="del">
          <ac:chgData name="CAROLINY CARDOSO DE FRANCA" userId="S::caroliny.franca@fatec.sp.gov.br::73d301e6-c619-47be-bff3-ffbee250ade4" providerId="AD" clId="Web-{4B4ACCB7-5249-48D0-9737-21D938727DE1}" dt="2021-05-08T15:30:07.118" v="17"/>
          <ac:picMkLst>
            <pc:docMk/>
            <pc:sldMk cId="378166504" sldId="270"/>
            <ac:picMk id="8" creationId="{3A7182D6-95BC-496E-85FC-F4A5624A5078}"/>
          </ac:picMkLst>
        </pc:picChg>
      </pc:sldChg>
    </pc:docChg>
  </pc:docChgLst>
  <pc:docChgLst>
    <pc:chgData name="CAROLINY CARDOSO DE FRANCA" userId="S::caroliny.franca@fatec.sp.gov.br::73d301e6-c619-47be-bff3-ffbee250ade4" providerId="AD" clId="Web-{246ED638-5590-4F2B-A2B5-10522F82FF00}"/>
    <pc:docChg chg="modSld">
      <pc:chgData name="CAROLINY CARDOSO DE FRANCA" userId="S::caroliny.franca@fatec.sp.gov.br::73d301e6-c619-47be-bff3-ffbee250ade4" providerId="AD" clId="Web-{246ED638-5590-4F2B-A2B5-10522F82FF00}" dt="2021-05-08T14:18:50.057" v="7" actId="20577"/>
      <pc:docMkLst>
        <pc:docMk/>
      </pc:docMkLst>
      <pc:sldChg chg="modSp">
        <pc:chgData name="CAROLINY CARDOSO DE FRANCA" userId="S::caroliny.franca@fatec.sp.gov.br::73d301e6-c619-47be-bff3-ffbee250ade4" providerId="AD" clId="Web-{246ED638-5590-4F2B-A2B5-10522F82FF00}" dt="2021-05-08T14:17:05.225" v="1" actId="20577"/>
        <pc:sldMkLst>
          <pc:docMk/>
          <pc:sldMk cId="2210866551" sldId="256"/>
        </pc:sldMkLst>
        <pc:spChg chg="mod">
          <ac:chgData name="CAROLINY CARDOSO DE FRANCA" userId="S::caroliny.franca@fatec.sp.gov.br::73d301e6-c619-47be-bff3-ffbee250ade4" providerId="AD" clId="Web-{246ED638-5590-4F2B-A2B5-10522F82FF00}" dt="2021-05-08T14:17:05.225" v="1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modSp">
        <pc:chgData name="CAROLINY CARDOSO DE FRANCA" userId="S::caroliny.franca@fatec.sp.gov.br::73d301e6-c619-47be-bff3-ffbee250ade4" providerId="AD" clId="Web-{246ED638-5590-4F2B-A2B5-10522F82FF00}" dt="2021-05-08T14:17:26.698" v="3" actId="20577"/>
        <pc:sldMkLst>
          <pc:docMk/>
          <pc:sldMk cId="185149737" sldId="257"/>
        </pc:sldMkLst>
        <pc:spChg chg="mod">
          <ac:chgData name="CAROLINY CARDOSO DE FRANCA" userId="S::caroliny.franca@fatec.sp.gov.br::73d301e6-c619-47be-bff3-ffbee250ade4" providerId="AD" clId="Web-{246ED638-5590-4F2B-A2B5-10522F82FF00}" dt="2021-05-08T14:17:26.698" v="3" actId="20577"/>
          <ac:spMkLst>
            <pc:docMk/>
            <pc:sldMk cId="185149737" sldId="257"/>
            <ac:spMk id="3" creationId="{9FA52357-04BA-42A6-94B8-FFEED16B0D0B}"/>
          </ac:spMkLst>
        </pc:spChg>
      </pc:sldChg>
      <pc:sldChg chg="modSp">
        <pc:chgData name="CAROLINY CARDOSO DE FRANCA" userId="S::caroliny.franca@fatec.sp.gov.br::73d301e6-c619-47be-bff3-ffbee250ade4" providerId="AD" clId="Web-{246ED638-5590-4F2B-A2B5-10522F82FF00}" dt="2021-05-08T14:18:06.698" v="5" actId="20577"/>
        <pc:sldMkLst>
          <pc:docMk/>
          <pc:sldMk cId="1321649240" sldId="258"/>
        </pc:sldMkLst>
        <pc:spChg chg="mod">
          <ac:chgData name="CAROLINY CARDOSO DE FRANCA" userId="S::caroliny.franca@fatec.sp.gov.br::73d301e6-c619-47be-bff3-ffbee250ade4" providerId="AD" clId="Web-{246ED638-5590-4F2B-A2B5-10522F82FF00}" dt="2021-05-08T14:18:06.698" v="5" actId="20577"/>
          <ac:spMkLst>
            <pc:docMk/>
            <pc:sldMk cId="1321649240" sldId="258"/>
            <ac:spMk id="3" creationId="{203BA00F-868A-4C37-B39E-95E2A10060C6}"/>
          </ac:spMkLst>
        </pc:spChg>
      </pc:sldChg>
      <pc:sldChg chg="modSp">
        <pc:chgData name="CAROLINY CARDOSO DE FRANCA" userId="S::caroliny.franca@fatec.sp.gov.br::73d301e6-c619-47be-bff3-ffbee250ade4" providerId="AD" clId="Web-{246ED638-5590-4F2B-A2B5-10522F82FF00}" dt="2021-05-08T14:18:50.057" v="7" actId="20577"/>
        <pc:sldMkLst>
          <pc:docMk/>
          <pc:sldMk cId="1988979582" sldId="260"/>
        </pc:sldMkLst>
        <pc:spChg chg="mod">
          <ac:chgData name="CAROLINY CARDOSO DE FRANCA" userId="S::caroliny.franca@fatec.sp.gov.br::73d301e6-c619-47be-bff3-ffbee250ade4" providerId="AD" clId="Web-{246ED638-5590-4F2B-A2B5-10522F82FF00}" dt="2021-05-08T14:18:50.057" v="7" actId="20577"/>
          <ac:spMkLst>
            <pc:docMk/>
            <pc:sldMk cId="1988979582" sldId="260"/>
            <ac:spMk id="3" creationId="{203BA00F-868A-4C37-B39E-95E2A10060C6}"/>
          </ac:spMkLst>
        </pc:spChg>
      </pc:sldChg>
    </pc:docChg>
  </pc:docChgLst>
  <pc:docChgLst>
    <pc:chgData name="GUSTAVO HENRIQUE PINTO" userId="S::gustavo.henrique@fatec.sp.gov.br::916e0adc-b64a-4a31-980a-72bf59be08d8" providerId="AD" clId="Web-{6F8A62B7-FFEB-48F3-9431-2A176F95CFEF}"/>
    <pc:docChg chg="modSld">
      <pc:chgData name="GUSTAVO HENRIQUE PINTO" userId="S::gustavo.henrique@fatec.sp.gov.br::916e0adc-b64a-4a31-980a-72bf59be08d8" providerId="AD" clId="Web-{6F8A62B7-FFEB-48F3-9431-2A176F95CFEF}" dt="2021-05-08T14:26:47.190" v="6" actId="20577"/>
      <pc:docMkLst>
        <pc:docMk/>
      </pc:docMkLst>
      <pc:sldChg chg="modSp">
        <pc:chgData name="GUSTAVO HENRIQUE PINTO" userId="S::gustavo.henrique@fatec.sp.gov.br::916e0adc-b64a-4a31-980a-72bf59be08d8" providerId="AD" clId="Web-{6F8A62B7-FFEB-48F3-9431-2A176F95CFEF}" dt="2021-05-08T14:26:47.190" v="6" actId="20577"/>
        <pc:sldMkLst>
          <pc:docMk/>
          <pc:sldMk cId="2210866551" sldId="256"/>
        </pc:sldMkLst>
        <pc:spChg chg="mod">
          <ac:chgData name="GUSTAVO HENRIQUE PINTO" userId="S::gustavo.henrique@fatec.sp.gov.br::916e0adc-b64a-4a31-980a-72bf59be08d8" providerId="AD" clId="Web-{6F8A62B7-FFEB-48F3-9431-2A176F95CFEF}" dt="2021-05-08T14:26:47.190" v="6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GUSTAVO HENRIQUE PINTO" userId="S::gustavo.henrique@fatec.sp.gov.br::916e0adc-b64a-4a31-980a-72bf59be08d8" providerId="AD" clId="Web-{5D756EA4-726F-47BB-A9D5-06F91FC1F2A4}"/>
    <pc:docChg chg="addSld modSld">
      <pc:chgData name="GUSTAVO HENRIQUE PINTO" userId="S::gustavo.henrique@fatec.sp.gov.br::916e0adc-b64a-4a31-980a-72bf59be08d8" providerId="AD" clId="Web-{5D756EA4-726F-47BB-A9D5-06F91FC1F2A4}" dt="2021-05-08T14:04:11.701" v="21" actId="20577"/>
      <pc:docMkLst>
        <pc:docMk/>
      </pc:docMkLst>
      <pc:sldChg chg="delSp modSp">
        <pc:chgData name="GUSTAVO HENRIQUE PINTO" userId="S::gustavo.henrique@fatec.sp.gov.br::916e0adc-b64a-4a31-980a-72bf59be08d8" providerId="AD" clId="Web-{5D756EA4-726F-47BB-A9D5-06F91FC1F2A4}" dt="2021-05-08T14:03:56.622" v="14"/>
        <pc:sldMkLst>
          <pc:docMk/>
          <pc:sldMk cId="2210866551" sldId="256"/>
        </pc:sldMkLst>
        <pc:spChg chg="mod">
          <ac:chgData name="GUSTAVO HENRIQUE PINTO" userId="S::gustavo.henrique@fatec.sp.gov.br::916e0adc-b64a-4a31-980a-72bf59be08d8" providerId="AD" clId="Web-{5D756EA4-726F-47BB-A9D5-06F91FC1F2A4}" dt="2021-05-08T14:03:52.450" v="13" actId="20577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USTAVO HENRIQUE PINTO" userId="S::gustavo.henrique@fatec.sp.gov.br::916e0adc-b64a-4a31-980a-72bf59be08d8" providerId="AD" clId="Web-{5D756EA4-726F-47BB-A9D5-06F91FC1F2A4}" dt="2021-05-08T14:03:56.622" v="14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GUSTAVO HENRIQUE PINTO" userId="S::gustavo.henrique@fatec.sp.gov.br::916e0adc-b64a-4a31-980a-72bf59be08d8" providerId="AD" clId="Web-{5D756EA4-726F-47BB-A9D5-06F91FC1F2A4}" dt="2021-05-08T14:04:11.701" v="21" actId="20577"/>
        <pc:sldMkLst>
          <pc:docMk/>
          <pc:sldMk cId="185149737" sldId="257"/>
        </pc:sldMkLst>
        <pc:spChg chg="mod">
          <ac:chgData name="GUSTAVO HENRIQUE PINTO" userId="S::gustavo.henrique@fatec.sp.gov.br::916e0adc-b64a-4a31-980a-72bf59be08d8" providerId="AD" clId="Web-{5D756EA4-726F-47BB-A9D5-06F91FC1F2A4}" dt="2021-05-08T14:04:11.701" v="21" actId="20577"/>
          <ac:spMkLst>
            <pc:docMk/>
            <pc:sldMk cId="185149737" sldId="257"/>
            <ac:spMk id="2" creationId="{C9A04B5E-944F-40CF-B7F5-E26F9052F09D}"/>
          </ac:spMkLst>
        </pc:spChg>
      </pc:sldChg>
    </pc:docChg>
  </pc:docChgLst>
  <pc:docChgLst>
    <pc:chgData name="CAROLINY CARDOSO DE FRANCA" userId="S::caroliny.franca@fatec.sp.gov.br::73d301e6-c619-47be-bff3-ffbee250ade4" providerId="AD" clId="Web-{D848539B-E079-4AA7-B874-705A80DA6BB6}"/>
    <pc:docChg chg="addSld delSld modSld">
      <pc:chgData name="CAROLINY CARDOSO DE FRANCA" userId="S::caroliny.franca@fatec.sp.gov.br::73d301e6-c619-47be-bff3-ffbee250ade4" providerId="AD" clId="Web-{D848539B-E079-4AA7-B874-705A80DA6BB6}" dt="2021-05-08T15:23:07.058" v="171"/>
      <pc:docMkLst>
        <pc:docMk/>
      </pc:docMkLst>
      <pc:sldChg chg="modSp">
        <pc:chgData name="CAROLINY CARDOSO DE FRANCA" userId="S::caroliny.franca@fatec.sp.gov.br::73d301e6-c619-47be-bff3-ffbee250ade4" providerId="AD" clId="Web-{D848539B-E079-4AA7-B874-705A80DA6BB6}" dt="2021-05-08T15:16:30.398" v="50" actId="20577"/>
        <pc:sldMkLst>
          <pc:docMk/>
          <pc:sldMk cId="1197756774" sldId="262"/>
        </pc:sldMkLst>
        <pc:spChg chg="mod">
          <ac:chgData name="CAROLINY CARDOSO DE FRANCA" userId="S::caroliny.franca@fatec.sp.gov.br::73d301e6-c619-47be-bff3-ffbee250ade4" providerId="AD" clId="Web-{D848539B-E079-4AA7-B874-705A80DA6BB6}" dt="2021-05-08T15:16:30.398" v="50" actId="20577"/>
          <ac:spMkLst>
            <pc:docMk/>
            <pc:sldMk cId="1197756774" sldId="262"/>
            <ac:spMk id="3" creationId="{781B75B2-BB4A-41F9-BF39-750536B4B771}"/>
          </ac:spMkLst>
        </pc:spChg>
      </pc:sldChg>
      <pc:sldChg chg="addSp delSp modSp">
        <pc:chgData name="CAROLINY CARDOSO DE FRANCA" userId="S::caroliny.franca@fatec.sp.gov.br::73d301e6-c619-47be-bff3-ffbee250ade4" providerId="AD" clId="Web-{D848539B-E079-4AA7-B874-705A80DA6BB6}" dt="2021-05-08T15:23:07.058" v="171"/>
        <pc:sldMkLst>
          <pc:docMk/>
          <pc:sldMk cId="627872986" sldId="266"/>
        </pc:sldMkLst>
        <pc:spChg chg="mod">
          <ac:chgData name="CAROLINY CARDOSO DE FRANCA" userId="S::caroliny.franca@fatec.sp.gov.br::73d301e6-c619-47be-bff3-ffbee250ade4" providerId="AD" clId="Web-{D848539B-E079-4AA7-B874-705A80DA6BB6}" dt="2021-05-08T15:23:03.933" v="169" actId="20577"/>
          <ac:spMkLst>
            <pc:docMk/>
            <pc:sldMk cId="627872986" sldId="266"/>
            <ac:spMk id="3" creationId="{D60839D8-1003-4AB6-AAC4-226AC37C1F67}"/>
          </ac:spMkLst>
        </pc:spChg>
        <pc:picChg chg="add del mod">
          <ac:chgData name="CAROLINY CARDOSO DE FRANCA" userId="S::caroliny.franca@fatec.sp.gov.br::73d301e6-c619-47be-bff3-ffbee250ade4" providerId="AD" clId="Web-{D848539B-E079-4AA7-B874-705A80DA6BB6}" dt="2021-05-08T15:23:07.058" v="171"/>
          <ac:picMkLst>
            <pc:docMk/>
            <pc:sldMk cId="627872986" sldId="266"/>
            <ac:picMk id="4" creationId="{69CBC1BC-CE5D-4F38-BD57-2DCABA29282A}"/>
          </ac:picMkLst>
        </pc:picChg>
      </pc:sldChg>
      <pc:sldChg chg="add del">
        <pc:chgData name="CAROLINY CARDOSO DE FRANCA" userId="S::caroliny.franca@fatec.sp.gov.br::73d301e6-c619-47be-bff3-ffbee250ade4" providerId="AD" clId="Web-{D848539B-E079-4AA7-B874-705A80DA6BB6}" dt="2021-05-08T15:14:21.914" v="22"/>
        <pc:sldMkLst>
          <pc:docMk/>
          <pc:sldMk cId="4216487608" sldId="268"/>
        </pc:sldMkLst>
      </pc:sldChg>
      <pc:sldChg chg="addSp delSp modSp">
        <pc:chgData name="CAROLINY CARDOSO DE FRANCA" userId="S::caroliny.franca@fatec.sp.gov.br::73d301e6-c619-47be-bff3-ffbee250ade4" providerId="AD" clId="Web-{D848539B-E079-4AA7-B874-705A80DA6BB6}" dt="2021-05-08T15:18:48.995" v="75" actId="20577"/>
        <pc:sldMkLst>
          <pc:docMk/>
          <pc:sldMk cId="1294512860" sldId="269"/>
        </pc:sldMkLst>
        <pc:spChg chg="mod">
          <ac:chgData name="CAROLINY CARDOSO DE FRANCA" userId="S::caroliny.franca@fatec.sp.gov.br::73d301e6-c619-47be-bff3-ffbee250ade4" providerId="AD" clId="Web-{D848539B-E079-4AA7-B874-705A80DA6BB6}" dt="2021-05-08T15:18:48.995" v="75" actId="20577"/>
          <ac:spMkLst>
            <pc:docMk/>
            <pc:sldMk cId="1294512860" sldId="269"/>
            <ac:spMk id="3" creationId="{781B75B2-BB4A-41F9-BF39-750536B4B771}"/>
          </ac:spMkLst>
        </pc:spChg>
        <pc:picChg chg="del">
          <ac:chgData name="CAROLINY CARDOSO DE FRANCA" userId="S::caroliny.franca@fatec.sp.gov.br::73d301e6-c619-47be-bff3-ffbee250ade4" providerId="AD" clId="Web-{D848539B-E079-4AA7-B874-705A80DA6BB6}" dt="2021-05-08T15:12:45.492" v="0"/>
          <ac:picMkLst>
            <pc:docMk/>
            <pc:sldMk cId="1294512860" sldId="269"/>
            <ac:picMk id="4" creationId="{EA0410BF-6C3D-49B3-AE8B-FAEFA596C24F}"/>
          </ac:picMkLst>
        </pc:picChg>
        <pc:picChg chg="add del">
          <ac:chgData name="CAROLINY CARDOSO DE FRANCA" userId="S::caroliny.franca@fatec.sp.gov.br::73d301e6-c619-47be-bff3-ffbee250ade4" providerId="AD" clId="Web-{D848539B-E079-4AA7-B874-705A80DA6BB6}" dt="2021-05-08T15:14:15.695" v="20"/>
          <ac:picMkLst>
            <pc:docMk/>
            <pc:sldMk cId="1294512860" sldId="269"/>
            <ac:picMk id="5" creationId="{94E63634-2867-4385-966C-EF5D9B042A64}"/>
          </ac:picMkLst>
        </pc:picChg>
        <pc:picChg chg="add mod">
          <ac:chgData name="CAROLINY CARDOSO DE FRANCA" userId="S::caroliny.franca@fatec.sp.gov.br::73d301e6-c619-47be-bff3-ffbee250ade4" providerId="AD" clId="Web-{D848539B-E079-4AA7-B874-705A80DA6BB6}" dt="2021-05-08T15:14:10.679" v="19" actId="1076"/>
          <ac:picMkLst>
            <pc:docMk/>
            <pc:sldMk cId="1294512860" sldId="269"/>
            <ac:picMk id="7" creationId="{E241B3E1-BB81-462E-8540-B63875873170}"/>
          </ac:picMkLst>
        </pc:picChg>
        <pc:picChg chg="add mod">
          <ac:chgData name="CAROLINY CARDOSO DE FRANCA" userId="S::caroliny.franca@fatec.sp.gov.br::73d301e6-c619-47be-bff3-ffbee250ade4" providerId="AD" clId="Web-{D848539B-E079-4AA7-B874-705A80DA6BB6}" dt="2021-05-08T15:18:23.213" v="62" actId="1076"/>
          <ac:picMkLst>
            <pc:docMk/>
            <pc:sldMk cId="1294512860" sldId="269"/>
            <ac:picMk id="8" creationId="{3A7182D6-95BC-496E-85FC-F4A5624A5078}"/>
          </ac:picMkLst>
        </pc:picChg>
      </pc:sldChg>
    </pc:docChg>
  </pc:docChgLst>
  <pc:docChgLst>
    <pc:chgData name="GUSTAVO HENRIQUE PINTO" userId="S::gustavo.henrique@fatec.sp.gov.br::916e0adc-b64a-4a31-980a-72bf59be08d8" providerId="AD" clId="Web-{649DD2BD-859E-4DF6-919E-8D9322AE8394}"/>
    <pc:docChg chg="addSld modSld">
      <pc:chgData name="GUSTAVO HENRIQUE PINTO" userId="S::gustavo.henrique@fatec.sp.gov.br::916e0adc-b64a-4a31-980a-72bf59be08d8" providerId="AD" clId="Web-{649DD2BD-859E-4DF6-919E-8D9322AE8394}" dt="2021-05-08T15:04:09.145" v="308" actId="1076"/>
      <pc:docMkLst>
        <pc:docMk/>
      </pc:docMkLst>
      <pc:sldChg chg="modSp">
        <pc:chgData name="GUSTAVO HENRIQUE PINTO" userId="S::gustavo.henrique@fatec.sp.gov.br::916e0adc-b64a-4a31-980a-72bf59be08d8" providerId="AD" clId="Web-{649DD2BD-859E-4DF6-919E-8D9322AE8394}" dt="2021-05-08T15:01:44.044" v="156" actId="20577"/>
        <pc:sldMkLst>
          <pc:docMk/>
          <pc:sldMk cId="3414924478" sldId="264"/>
        </pc:sldMkLst>
        <pc:spChg chg="mod">
          <ac:chgData name="GUSTAVO HENRIQUE PINTO" userId="S::gustavo.henrique@fatec.sp.gov.br::916e0adc-b64a-4a31-980a-72bf59be08d8" providerId="AD" clId="Web-{649DD2BD-859E-4DF6-919E-8D9322AE8394}" dt="2021-05-08T15:01:44.044" v="156" actId="20577"/>
          <ac:spMkLst>
            <pc:docMk/>
            <pc:sldMk cId="3414924478" sldId="264"/>
            <ac:spMk id="3" creationId="{33805932-7D8E-4620-A694-B42FAF6EB894}"/>
          </ac:spMkLst>
        </pc:spChg>
      </pc:sldChg>
      <pc:sldChg chg="addSp modSp new">
        <pc:chgData name="GUSTAVO HENRIQUE PINTO" userId="S::gustavo.henrique@fatec.sp.gov.br::916e0adc-b64a-4a31-980a-72bf59be08d8" providerId="AD" clId="Web-{649DD2BD-859E-4DF6-919E-8D9322AE8394}" dt="2021-05-08T15:04:09.145" v="308" actId="1076"/>
        <pc:sldMkLst>
          <pc:docMk/>
          <pc:sldMk cId="2576312828" sldId="265"/>
        </pc:sldMkLst>
        <pc:spChg chg="mod">
          <ac:chgData name="GUSTAVO HENRIQUE PINTO" userId="S::gustavo.henrique@fatec.sp.gov.br::916e0adc-b64a-4a31-980a-72bf59be08d8" providerId="AD" clId="Web-{649DD2BD-859E-4DF6-919E-8D9322AE8394}" dt="2021-05-08T15:01:54.106" v="178" actId="20577"/>
          <ac:spMkLst>
            <pc:docMk/>
            <pc:sldMk cId="2576312828" sldId="265"/>
            <ac:spMk id="2" creationId="{484C6B2F-0B4D-44B7-9F21-656CAE2D4E95}"/>
          </ac:spMkLst>
        </pc:spChg>
        <pc:spChg chg="mod">
          <ac:chgData name="GUSTAVO HENRIQUE PINTO" userId="S::gustavo.henrique@fatec.sp.gov.br::916e0adc-b64a-4a31-980a-72bf59be08d8" providerId="AD" clId="Web-{649DD2BD-859E-4DF6-919E-8D9322AE8394}" dt="2021-05-08T15:02:58.738" v="294" actId="20577"/>
          <ac:spMkLst>
            <pc:docMk/>
            <pc:sldMk cId="2576312828" sldId="265"/>
            <ac:spMk id="3" creationId="{E872B116-474F-4193-84F5-03D5CEB6F9BF}"/>
          </ac:spMkLst>
        </pc:spChg>
        <pc:picChg chg="add mod">
          <ac:chgData name="GUSTAVO HENRIQUE PINTO" userId="S::gustavo.henrique@fatec.sp.gov.br::916e0adc-b64a-4a31-980a-72bf59be08d8" providerId="AD" clId="Web-{649DD2BD-859E-4DF6-919E-8D9322AE8394}" dt="2021-05-08T15:04:02.348" v="305" actId="14100"/>
          <ac:picMkLst>
            <pc:docMk/>
            <pc:sldMk cId="2576312828" sldId="265"/>
            <ac:picMk id="4" creationId="{077E87ED-9445-4A0B-AFCC-63139CD140C6}"/>
          </ac:picMkLst>
        </pc:picChg>
        <pc:picChg chg="add mod">
          <ac:chgData name="GUSTAVO HENRIQUE PINTO" userId="S::gustavo.henrique@fatec.sp.gov.br::916e0adc-b64a-4a31-980a-72bf59be08d8" providerId="AD" clId="Web-{649DD2BD-859E-4DF6-919E-8D9322AE8394}" dt="2021-05-08T15:04:09.145" v="308" actId="1076"/>
          <ac:picMkLst>
            <pc:docMk/>
            <pc:sldMk cId="2576312828" sldId="265"/>
            <ac:picMk id="5" creationId="{A7A732D6-40AE-4B0D-A5C7-1EE3E90DBC96}"/>
          </ac:picMkLst>
        </pc:picChg>
        <pc:picChg chg="add mod">
          <ac:chgData name="GUSTAVO HENRIQUE PINTO" userId="S::gustavo.henrique@fatec.sp.gov.br::916e0adc-b64a-4a31-980a-72bf59be08d8" providerId="AD" clId="Web-{649DD2BD-859E-4DF6-919E-8D9322AE8394}" dt="2021-05-08T15:04:07.020" v="307" actId="1076"/>
          <ac:picMkLst>
            <pc:docMk/>
            <pc:sldMk cId="2576312828" sldId="265"/>
            <ac:picMk id="6" creationId="{99574E09-8E3D-4A25-B279-BAD6423EF093}"/>
          </ac:picMkLst>
        </pc:picChg>
      </pc:sldChg>
    </pc:docChg>
  </pc:docChgLst>
  <pc:docChgLst>
    <pc:chgData name="GUSTAVO HENRIQUE PINTO" userId="S::gustavo.henrique@fatec.sp.gov.br::916e0adc-b64a-4a31-980a-72bf59be08d8" providerId="AD" clId="Web-{2FA5AC38-C747-49B4-91F5-EC9E0FFD5270}"/>
    <pc:docChg chg="modSld">
      <pc:chgData name="GUSTAVO HENRIQUE PINTO" userId="S::gustavo.henrique@fatec.sp.gov.br::916e0adc-b64a-4a31-980a-72bf59be08d8" providerId="AD" clId="Web-{2FA5AC38-C747-49B4-91F5-EC9E0FFD5270}" dt="2021-05-08T14:23:27.162" v="285" actId="20577"/>
      <pc:docMkLst>
        <pc:docMk/>
      </pc:docMkLst>
      <pc:sldChg chg="modSp">
        <pc:chgData name="GUSTAVO HENRIQUE PINTO" userId="S::gustavo.henrique@fatec.sp.gov.br::916e0adc-b64a-4a31-980a-72bf59be08d8" providerId="AD" clId="Web-{2FA5AC38-C747-49B4-91F5-EC9E0FFD5270}" dt="2021-05-08T14:23:27.162" v="285" actId="20577"/>
        <pc:sldMkLst>
          <pc:docMk/>
          <pc:sldMk cId="185149737" sldId="257"/>
        </pc:sldMkLst>
        <pc:spChg chg="mod">
          <ac:chgData name="GUSTAVO HENRIQUE PINTO" userId="S::gustavo.henrique@fatec.sp.gov.br::916e0adc-b64a-4a31-980a-72bf59be08d8" providerId="AD" clId="Web-{2FA5AC38-C747-49B4-91F5-EC9E0FFD5270}" dt="2021-05-08T14:23:27.162" v="285" actId="20577"/>
          <ac:spMkLst>
            <pc:docMk/>
            <pc:sldMk cId="185149737" sldId="257"/>
            <ac:spMk id="2" creationId="{C9A04B5E-944F-40CF-B7F5-E26F9052F09D}"/>
          </ac:spMkLst>
        </pc:spChg>
      </pc:sldChg>
      <pc:sldChg chg="modSp">
        <pc:chgData name="GUSTAVO HENRIQUE PINTO" userId="S::gustavo.henrique@fatec.sp.gov.br::916e0adc-b64a-4a31-980a-72bf59be08d8" providerId="AD" clId="Web-{2FA5AC38-C747-49B4-91F5-EC9E0FFD5270}" dt="2021-05-08T14:23:21.600" v="278" actId="20577"/>
        <pc:sldMkLst>
          <pc:docMk/>
          <pc:sldMk cId="1321649240" sldId="258"/>
        </pc:sldMkLst>
        <pc:spChg chg="mod">
          <ac:chgData name="GUSTAVO HENRIQUE PINTO" userId="S::gustavo.henrique@fatec.sp.gov.br::916e0adc-b64a-4a31-980a-72bf59be08d8" providerId="AD" clId="Web-{2FA5AC38-C747-49B4-91F5-EC9E0FFD5270}" dt="2021-05-08T14:23:21.600" v="278" actId="20577"/>
          <ac:spMkLst>
            <pc:docMk/>
            <pc:sldMk cId="1321649240" sldId="258"/>
            <ac:spMk id="3" creationId="{203BA00F-868A-4C37-B39E-95E2A10060C6}"/>
          </ac:spMkLst>
        </pc:spChg>
        <pc:picChg chg="mod">
          <ac:chgData name="GUSTAVO HENRIQUE PINTO" userId="S::gustavo.henrique@fatec.sp.gov.br::916e0adc-b64a-4a31-980a-72bf59be08d8" providerId="AD" clId="Web-{2FA5AC38-C747-49B4-91F5-EC9E0FFD5270}" dt="2021-05-08T14:22:27.052" v="216" actId="1076"/>
          <ac:picMkLst>
            <pc:docMk/>
            <pc:sldMk cId="1321649240" sldId="258"/>
            <ac:picMk id="7" creationId="{7421E25E-42CA-4747-93C7-ADEB04055331}"/>
          </ac:picMkLst>
        </pc:picChg>
      </pc:sldChg>
      <pc:sldChg chg="addSp delSp modSp">
        <pc:chgData name="GUSTAVO HENRIQUE PINTO" userId="S::gustavo.henrique@fatec.sp.gov.br::916e0adc-b64a-4a31-980a-72bf59be08d8" providerId="AD" clId="Web-{2FA5AC38-C747-49B4-91F5-EC9E0FFD5270}" dt="2021-05-08T14:20:36.568" v="135" actId="14100"/>
        <pc:sldMkLst>
          <pc:docMk/>
          <pc:sldMk cId="1477791899" sldId="259"/>
        </pc:sldMkLst>
        <pc:spChg chg="mod">
          <ac:chgData name="GUSTAVO HENRIQUE PINTO" userId="S::gustavo.henrique@fatec.sp.gov.br::916e0adc-b64a-4a31-980a-72bf59be08d8" providerId="AD" clId="Web-{2FA5AC38-C747-49B4-91F5-EC9E0FFD5270}" dt="2021-05-08T14:20:22.380" v="129" actId="20577"/>
          <ac:spMkLst>
            <pc:docMk/>
            <pc:sldMk cId="1477791899" sldId="259"/>
            <ac:spMk id="3" creationId="{4AB6B26D-E5DE-468B-977A-3314BA46B2E4}"/>
          </ac:spMkLst>
        </pc:spChg>
        <pc:picChg chg="add del mod">
          <ac:chgData name="GUSTAVO HENRIQUE PINTO" userId="S::gustavo.henrique@fatec.sp.gov.br::916e0adc-b64a-4a31-980a-72bf59be08d8" providerId="AD" clId="Web-{2FA5AC38-C747-49B4-91F5-EC9E0FFD5270}" dt="2021-05-08T14:18:21.896" v="2"/>
          <ac:picMkLst>
            <pc:docMk/>
            <pc:sldMk cId="1477791899" sldId="259"/>
            <ac:picMk id="5" creationId="{5F676B93-856E-41E1-B2C5-0C9864D7AF9C}"/>
          </ac:picMkLst>
        </pc:picChg>
        <pc:picChg chg="add mod">
          <ac:chgData name="GUSTAVO HENRIQUE PINTO" userId="S::gustavo.henrique@fatec.sp.gov.br::916e0adc-b64a-4a31-980a-72bf59be08d8" providerId="AD" clId="Web-{2FA5AC38-C747-49B4-91F5-EC9E0FFD5270}" dt="2021-05-08T14:20:27.115" v="131" actId="1076"/>
          <ac:picMkLst>
            <pc:docMk/>
            <pc:sldMk cId="1477791899" sldId="259"/>
            <ac:picMk id="6" creationId="{2EA6F802-CCA3-4124-8BF3-128605163669}"/>
          </ac:picMkLst>
        </pc:picChg>
        <pc:picChg chg="add mod">
          <ac:chgData name="GUSTAVO HENRIQUE PINTO" userId="S::gustavo.henrique@fatec.sp.gov.br::916e0adc-b64a-4a31-980a-72bf59be08d8" providerId="AD" clId="Web-{2FA5AC38-C747-49B4-91F5-EC9E0FFD5270}" dt="2021-05-08T14:20:36.568" v="135" actId="14100"/>
          <ac:picMkLst>
            <pc:docMk/>
            <pc:sldMk cId="1477791899" sldId="259"/>
            <ac:picMk id="7" creationId="{B8959B4F-48D3-4B64-BF8C-E39C5696884B}"/>
          </ac:picMkLst>
        </pc:picChg>
      </pc:sldChg>
      <pc:sldChg chg="addSp modSp">
        <pc:chgData name="GUSTAVO HENRIQUE PINTO" userId="S::gustavo.henrique@fatec.sp.gov.br::916e0adc-b64a-4a31-980a-72bf59be08d8" providerId="AD" clId="Web-{2FA5AC38-C747-49B4-91F5-EC9E0FFD5270}" dt="2021-05-08T14:22:21.162" v="215" actId="20577"/>
        <pc:sldMkLst>
          <pc:docMk/>
          <pc:sldMk cId="1988979582" sldId="260"/>
        </pc:sldMkLst>
        <pc:spChg chg="mod">
          <ac:chgData name="GUSTAVO HENRIQUE PINTO" userId="S::gustavo.henrique@fatec.sp.gov.br::916e0adc-b64a-4a31-980a-72bf59be08d8" providerId="AD" clId="Web-{2FA5AC38-C747-49B4-91F5-EC9E0FFD5270}" dt="2021-05-08T14:22:21.162" v="215" actId="20577"/>
          <ac:spMkLst>
            <pc:docMk/>
            <pc:sldMk cId="1988979582" sldId="260"/>
            <ac:spMk id="3" creationId="{203BA00F-868A-4C37-B39E-95E2A10060C6}"/>
          </ac:spMkLst>
        </pc:spChg>
        <pc:picChg chg="add mod">
          <ac:chgData name="GUSTAVO HENRIQUE PINTO" userId="S::gustavo.henrique@fatec.sp.gov.br::916e0adc-b64a-4a31-980a-72bf59be08d8" providerId="AD" clId="Web-{2FA5AC38-C747-49B4-91F5-EC9E0FFD5270}" dt="2021-05-08T14:21:56.490" v="180" actId="1076"/>
          <ac:picMkLst>
            <pc:docMk/>
            <pc:sldMk cId="1988979582" sldId="260"/>
            <ac:picMk id="4" creationId="{5FF119BA-DF36-465B-8D44-4DD6B20B3439}"/>
          </ac:picMkLst>
        </pc:picChg>
      </pc:sldChg>
    </pc:docChg>
  </pc:docChgLst>
  <pc:docChgLst>
    <pc:chgData name="GUSTAVO HENRIQUE PINTO" userId="S::gustavo.henrique@fatec.sp.gov.br::916e0adc-b64a-4a31-980a-72bf59be08d8" providerId="AD" clId="Web-{7D09CB37-BFA8-42AC-BDF0-7C9BEE5E8197}"/>
    <pc:docChg chg="addSld modSld">
      <pc:chgData name="GUSTAVO HENRIQUE PINTO" userId="S::gustavo.henrique@fatec.sp.gov.br::916e0adc-b64a-4a31-980a-72bf59be08d8" providerId="AD" clId="Web-{7D09CB37-BFA8-42AC-BDF0-7C9BEE5E8197}" dt="2021-05-08T14:12:19.472" v="295" actId="20577"/>
      <pc:docMkLst>
        <pc:docMk/>
      </pc:docMkLst>
      <pc:sldChg chg="modSp">
        <pc:chgData name="GUSTAVO HENRIQUE PINTO" userId="S::gustavo.henrique@fatec.sp.gov.br::916e0adc-b64a-4a31-980a-72bf59be08d8" providerId="AD" clId="Web-{7D09CB37-BFA8-42AC-BDF0-7C9BEE5E8197}" dt="2021-05-08T14:11:10.168" v="140" actId="20577"/>
        <pc:sldMkLst>
          <pc:docMk/>
          <pc:sldMk cId="185149737" sldId="257"/>
        </pc:sldMkLst>
        <pc:spChg chg="mod">
          <ac:chgData name="GUSTAVO HENRIQUE PINTO" userId="S::gustavo.henrique@fatec.sp.gov.br::916e0adc-b64a-4a31-980a-72bf59be08d8" providerId="AD" clId="Web-{7D09CB37-BFA8-42AC-BDF0-7C9BEE5E8197}" dt="2021-05-08T14:11:10.168" v="140" actId="20577"/>
          <ac:spMkLst>
            <pc:docMk/>
            <pc:sldMk cId="185149737" sldId="257"/>
            <ac:spMk id="3" creationId="{9FA52357-04BA-42A6-94B8-FFEED16B0D0B}"/>
          </ac:spMkLst>
        </pc:spChg>
      </pc:sldChg>
      <pc:sldChg chg="modSp new">
        <pc:chgData name="GUSTAVO HENRIQUE PINTO" userId="S::gustavo.henrique@fatec.sp.gov.br::916e0adc-b64a-4a31-980a-72bf59be08d8" providerId="AD" clId="Web-{7D09CB37-BFA8-42AC-BDF0-7C9BEE5E8197}" dt="2021-05-08T14:12:19.472" v="295" actId="20577"/>
        <pc:sldMkLst>
          <pc:docMk/>
          <pc:sldMk cId="1321649240" sldId="258"/>
        </pc:sldMkLst>
        <pc:spChg chg="mod">
          <ac:chgData name="GUSTAVO HENRIQUE PINTO" userId="S::gustavo.henrique@fatec.sp.gov.br::916e0adc-b64a-4a31-980a-72bf59be08d8" providerId="AD" clId="Web-{7D09CB37-BFA8-42AC-BDF0-7C9BEE5E8197}" dt="2021-05-08T14:11:18.122" v="152" actId="20577"/>
          <ac:spMkLst>
            <pc:docMk/>
            <pc:sldMk cId="1321649240" sldId="258"/>
            <ac:spMk id="2" creationId="{AF80340C-F7F6-4D5F-B4DC-462AF251DEA8}"/>
          </ac:spMkLst>
        </pc:spChg>
        <pc:spChg chg="mod">
          <ac:chgData name="GUSTAVO HENRIQUE PINTO" userId="S::gustavo.henrique@fatec.sp.gov.br::916e0adc-b64a-4a31-980a-72bf59be08d8" providerId="AD" clId="Web-{7D09CB37-BFA8-42AC-BDF0-7C9BEE5E8197}" dt="2021-05-08T14:12:19.472" v="295" actId="20577"/>
          <ac:spMkLst>
            <pc:docMk/>
            <pc:sldMk cId="1321649240" sldId="258"/>
            <ac:spMk id="3" creationId="{203BA00F-868A-4C37-B39E-95E2A10060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Pesquisa</a:t>
            </a:r>
            <a:r>
              <a:rPr lang="de-DE">
                <a:cs typeface="Calibri Light"/>
              </a:rPr>
              <a:t> de </a:t>
            </a:r>
            <a:r>
              <a:rPr lang="de-DE" err="1">
                <a:cs typeface="Calibri Light"/>
              </a:rPr>
              <a:t>Similares</a:t>
            </a:r>
            <a:br>
              <a:rPr lang="en-US"/>
            </a:br>
            <a:endParaRPr lang="de-DE" sz="2000">
              <a:cs typeface="Calibri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071113-A9D4-4F6B-AFA4-F96995052916}"/>
              </a:ext>
            </a:extLst>
          </p:cNvPr>
          <p:cNvSpPr txBox="1"/>
          <p:nvPr/>
        </p:nvSpPr>
        <p:spPr>
          <a:xfrm>
            <a:off x="2770239" y="3433915"/>
            <a:ext cx="6614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FATEC Araras, 1º Semestre DSM</a:t>
            </a:r>
            <a:br>
              <a:rPr lang="pt-BR"/>
            </a:br>
            <a:r>
              <a:rPr lang="pt-BR">
                <a:cs typeface="Calibri"/>
              </a:rPr>
              <a:t>Grupo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1057-05D0-4FB4-8FFF-B78F0B5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nÓs</a:t>
            </a:r>
            <a:r>
              <a:rPr lang="pt-BR">
                <a:ea typeface="+mj-lt"/>
                <a:cs typeface="+mj-lt"/>
              </a:rPr>
              <a:t> no mundo – Pontos Negativos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B75B2-BB4A-41F9-BF39-750536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r>
              <a:rPr lang="pt-BR">
                <a:ea typeface="+mn-lt"/>
                <a:cs typeface="+mn-lt"/>
              </a:rPr>
              <a:t>Repetição desnecessária de uma rede social (</a:t>
            </a:r>
            <a:r>
              <a:rPr lang="pt-BR" err="1">
                <a:ea typeface="+mn-lt"/>
                <a:cs typeface="+mn-lt"/>
              </a:rPr>
              <a:t>facebook</a:t>
            </a:r>
            <a:r>
              <a:rPr lang="pt-BR">
                <a:ea typeface="+mn-lt"/>
                <a:cs typeface="+mn-lt"/>
              </a:rPr>
              <a:t>) e falta de outra que eles possuem (WhatsApp).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r>
              <a:rPr lang="pt-BR">
                <a:ea typeface="+mn-lt"/>
                <a:cs typeface="+mn-lt"/>
              </a:rPr>
              <a:t>Falta de uma apresentação profunda do projeto.</a:t>
            </a:r>
          </a:p>
          <a:p>
            <a:endParaRPr lang="pt-BR">
              <a:cs typeface="Calibri"/>
            </a:endParaRPr>
          </a:p>
          <a:p>
            <a:endParaRPr lang="pt-BR" sz="1800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914748FB-A6FE-48BE-A9C6-A2ADBF47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53" y="3424286"/>
            <a:ext cx="1520535" cy="662419"/>
          </a:xfrm>
          <a:prstGeom prst="rect">
            <a:avLst/>
          </a:prstGeom>
        </p:spPr>
      </p:pic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7FEEB3AA-479F-415E-9178-A7034CB6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6" y="4930298"/>
            <a:ext cx="4195312" cy="10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F85B-F045-4032-B38B-20489232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Vagas.com.br - 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05932-7D8E-4620-A694-B42FAF6E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É um site que oferece oportunidades de emprego em diversos segmentos e empresas, inclusive entre as maiores multinacionais.</a:t>
            </a: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uma iniciativa existente desde 1999 que foca em humanizar e facilitar o acesso a vagas de emprego.</a:t>
            </a:r>
          </a:p>
        </p:txBody>
      </p:sp>
    </p:spTree>
    <p:extLst>
      <p:ext uri="{BB962C8B-B14F-4D97-AF65-F5344CB8AC3E}">
        <p14:creationId xmlns:p14="http://schemas.microsoft.com/office/powerpoint/2010/main" val="341492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6B2F-0B4D-44B7-9F21-656CAE2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Vagas.com.br -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2B116-474F-4193-84F5-03D5CEB6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Áreas do site utilizam-se da técnica de </a:t>
            </a:r>
            <a:r>
              <a:rPr lang="pt-BR" i="1">
                <a:cs typeface="Calibri"/>
              </a:rPr>
              <a:t>color </a:t>
            </a:r>
            <a:r>
              <a:rPr lang="pt-BR" i="1" err="1">
                <a:cs typeface="Calibri"/>
              </a:rPr>
              <a:t>code</a:t>
            </a:r>
            <a:r>
              <a:rPr lang="pt-BR">
                <a:cs typeface="Calibri"/>
              </a:rPr>
              <a:t> para diferenciar os diferentes acessos, como vagas, empresas e institucional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Interface enfatiza os pontos principais do sistema, como a pesquisa por vagas</a:t>
            </a:r>
          </a:p>
        </p:txBody>
      </p:sp>
      <p:pic>
        <p:nvPicPr>
          <p:cNvPr id="4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077E87ED-9445-4A0B-AFCC-63139CD1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40" y="3038878"/>
            <a:ext cx="3232030" cy="706502"/>
          </a:xfrm>
          <a:prstGeom prst="rect">
            <a:avLst/>
          </a:prstGeom>
        </p:spPr>
      </p:pic>
      <p:pic>
        <p:nvPicPr>
          <p:cNvPr id="5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7A732D6-40AE-4B0D-A5C7-1EE3E90D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3" y="2799451"/>
            <a:ext cx="3093648" cy="1129701"/>
          </a:xfrm>
          <a:prstGeom prst="rect">
            <a:avLst/>
          </a:prstGeom>
        </p:spPr>
      </p:pic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9574E09-8E3D-4A25-B279-BAD6423E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02" y="3037445"/>
            <a:ext cx="2743200" cy="639337"/>
          </a:xfrm>
          <a:prstGeom prst="rect">
            <a:avLst/>
          </a:prstGeom>
        </p:spPr>
      </p:pic>
      <p:pic>
        <p:nvPicPr>
          <p:cNvPr id="7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0773140-2A37-4C28-9F29-EF1AF715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90" y="5074224"/>
            <a:ext cx="4641011" cy="1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2C683-CF15-43F4-ADEF-676ECD57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Vagas.com.br - Pontos negativos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75A78-F5AF-41CE-B0D2-56DAB5B3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As páginas iniciais de cada seção possuem muito conteúdo de áreas que não necessariamente se completam, impactando em um design poluído</a:t>
            </a:r>
            <a:endParaRPr lang="pt-BR"/>
          </a:p>
        </p:txBody>
      </p:sp>
      <p:pic>
        <p:nvPicPr>
          <p:cNvPr id="5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6C6CF4E-0457-42E9-A359-EBE72D57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78" y="3057847"/>
            <a:ext cx="5805577" cy="3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FB96C-BBA2-4205-98A6-1C5B53E9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Vagas.com.br - Pontos negativos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FAA72-FCCE-4C92-A518-BB076999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Algumas seções do site não possuem as mesmas regras de alinhamento, mesmo que o conteúdo permita que esses alinhamentos ocorram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2A11FB8-EA92-454A-B617-EEC9C12E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29" y="3087008"/>
            <a:ext cx="6869501" cy="1129681"/>
          </a:xfrm>
          <a:prstGeom prst="rect">
            <a:avLst/>
          </a:prstGeom>
        </p:spPr>
      </p:pic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BE4907-F374-4058-86C1-48D8F631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29" y="4208014"/>
            <a:ext cx="6883879" cy="986762"/>
          </a:xfrm>
          <a:prstGeom prst="rect">
            <a:avLst/>
          </a:prstGeom>
        </p:spPr>
      </p:pic>
      <p:pic>
        <p:nvPicPr>
          <p:cNvPr id="8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1F580E-1ACA-4C02-AD8A-28FF0C1C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928" y="5182424"/>
            <a:ext cx="6869501" cy="12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1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04B5E-944F-40CF-B7F5-E26F9052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PyJobs - 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52357-04BA-42A6-94B8-FFEED16B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uma plataforma que oferta vagas de emprego para programadores Python</a:t>
            </a: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uma iniciativa nacional, aberta e oriunda do trabalho de um pequeno empreendedor</a:t>
            </a:r>
          </a:p>
        </p:txBody>
      </p:sp>
    </p:spTree>
    <p:extLst>
      <p:ext uri="{BB962C8B-B14F-4D97-AF65-F5344CB8AC3E}">
        <p14:creationId xmlns:p14="http://schemas.microsoft.com/office/powerpoint/2010/main" val="18514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0340C-F7F6-4D5F-B4DC-462AF251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PyJobs</a:t>
            </a:r>
            <a:r>
              <a:rPr lang="pt-BR">
                <a:cs typeface="Calibri Light"/>
              </a:rPr>
              <a:t> –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BA00F-868A-4C37-B39E-95E2A100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Artes modernas e com designs fluídos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Utiliza-se de linguagens e canais de comunicação simples e acessíveis, possuindo um blog integrado a página inicial do sistema</a:t>
            </a:r>
            <a:endParaRPr lang="pt-BR"/>
          </a:p>
        </p:txBody>
      </p:sp>
      <p:pic>
        <p:nvPicPr>
          <p:cNvPr id="6" name="Imagem 6" descr="Uma imagem contendo chapéu&#10;&#10;Descrição gerada automaticamente">
            <a:extLst>
              <a:ext uri="{FF2B5EF4-FFF2-40B4-BE49-F238E27FC236}">
                <a16:creationId xmlns:a16="http://schemas.microsoft.com/office/drawing/2014/main" id="{FB292678-5356-4C8C-80CF-FF6548BC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09" y="2213097"/>
            <a:ext cx="2743200" cy="2083503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7421E25E-42CA-4747-93C7-ADEB0405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84" y="2340185"/>
            <a:ext cx="1708750" cy="1965385"/>
          </a:xfrm>
          <a:prstGeom prst="rect">
            <a:avLst/>
          </a:prstGeom>
        </p:spPr>
      </p:pic>
      <p:pic>
        <p:nvPicPr>
          <p:cNvPr id="4" name="Imagem 4" descr="Homem de terno e gravata vermelha&#10;&#10;Descrição gerada automaticamente">
            <a:extLst>
              <a:ext uri="{FF2B5EF4-FFF2-40B4-BE49-F238E27FC236}">
                <a16:creationId xmlns:a16="http://schemas.microsoft.com/office/drawing/2014/main" id="{6D7B5D2F-DEFC-4C81-A2A9-DCED186CD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86" y="2232175"/>
            <a:ext cx="2743200" cy="2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0340C-F7F6-4D5F-B4DC-462AF251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PyJobs</a:t>
            </a:r>
            <a:r>
              <a:rPr lang="pt-BR">
                <a:cs typeface="Calibri Light"/>
              </a:rPr>
              <a:t> –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BA00F-868A-4C37-B39E-95E2A100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Interface apresenta grande foco nos principais fluxos do sistema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Organiza as vagas de forma fácil, simples e compreensível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5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D81E3EA-30CB-46A8-A8CE-03D10170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298408"/>
            <a:ext cx="9220200" cy="1130475"/>
          </a:xfrm>
          <a:prstGeom prst="rect">
            <a:avLst/>
          </a:prstGeom>
        </p:spPr>
      </p:pic>
      <p:pic>
        <p:nvPicPr>
          <p:cNvPr id="4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F119BA-DF36-465B-8D44-4DD6B20B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1" y="4391273"/>
            <a:ext cx="6516329" cy="20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7702-7D8E-4BA5-A904-97E8C67E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PyJobs – pontos negativos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6B26D-E5DE-468B-977A-3314BA46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Algumas partes do sistema possuem elementos que não condizem com a identidade visual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Algumas </a:t>
            </a:r>
            <a:r>
              <a:rPr lang="pt-BR" i="1">
                <a:cs typeface="Calibri"/>
              </a:rPr>
              <a:t>inputs </a:t>
            </a:r>
            <a:r>
              <a:rPr lang="pt-BR">
                <a:cs typeface="Calibri"/>
              </a:rPr>
              <a:t>e campos ficam muito grandes quando acessados pelo computador, como no caso do login:</a:t>
            </a:r>
          </a:p>
          <a:p>
            <a:endParaRPr lang="pt-BR">
              <a:cs typeface="Calibri"/>
            </a:endParaRPr>
          </a:p>
        </p:txBody>
      </p:sp>
      <p:pic>
        <p:nvPicPr>
          <p:cNvPr id="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EA6F802-CCA3-4124-8BF3-12860516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5" y="2667195"/>
            <a:ext cx="10046898" cy="1209627"/>
          </a:xfrm>
          <a:prstGeom prst="rect">
            <a:avLst/>
          </a:prstGeom>
        </p:spPr>
      </p:pic>
      <p:pic>
        <p:nvPicPr>
          <p:cNvPr id="7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B8959B4F-48D3-4B64-BF8C-E39C5696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40705"/>
            <a:ext cx="10133161" cy="14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AE299-CE18-473D-963F-F92CBCA6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nÓs</a:t>
            </a:r>
            <a:r>
              <a:rPr lang="pt-BR">
                <a:cs typeface="Calibri Light"/>
              </a:rPr>
              <a:t> no mundo - 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9D044-5B04-4626-8762-3062D166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um site que explica e orienta como prosseguir com a vida maioritária.</a:t>
            </a:r>
            <a:endParaRPr lang="pt-BR"/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um projeto do Instituto Fazendo História.</a:t>
            </a:r>
          </a:p>
        </p:txBody>
      </p:sp>
    </p:spTree>
    <p:extLst>
      <p:ext uri="{BB962C8B-B14F-4D97-AF65-F5344CB8AC3E}">
        <p14:creationId xmlns:p14="http://schemas.microsoft.com/office/powerpoint/2010/main" val="108049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1057-05D0-4FB4-8FFF-B78F0B5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nÓs</a:t>
            </a:r>
            <a:r>
              <a:rPr lang="pt-BR">
                <a:ea typeface="+mj-lt"/>
                <a:cs typeface="+mj-lt"/>
              </a:rPr>
              <a:t> no mundo –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B75B2-BB4A-41F9-BF39-750536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Possui um design lúdico;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 sz="1800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interativo e de fácil compreensão;</a:t>
            </a:r>
          </a:p>
          <a:p>
            <a:endParaRPr lang="pt-BR">
              <a:cs typeface="Calibri"/>
            </a:endParaRPr>
          </a:p>
          <a:p>
            <a:endParaRPr lang="pt-BR" sz="1800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A0410BF-6C3D-49B3-AE8B-FAEFA596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52" y="3090431"/>
            <a:ext cx="3038475" cy="663286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94E63634-2867-4385-966C-EF5D9B04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1" y="5213640"/>
            <a:ext cx="7384472" cy="4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1057-05D0-4FB4-8FFF-B78F0B5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nÓs</a:t>
            </a:r>
            <a:r>
              <a:rPr lang="pt-BR">
                <a:ea typeface="+mj-lt"/>
                <a:cs typeface="+mj-lt"/>
              </a:rPr>
              <a:t> no mundo –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B75B2-BB4A-41F9-BF39-750536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É utilizada uma linguagem informal para tornar o visitante mais próximo;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Possibilita filtrar regiões para facilitar a navegação;</a:t>
            </a:r>
          </a:p>
          <a:p>
            <a:endParaRPr lang="pt-BR">
              <a:cs typeface="Calibri"/>
            </a:endParaRPr>
          </a:p>
          <a:p>
            <a:endParaRPr lang="pt-BR" sz="1800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41B3E1-BB81-462E-8540-B6387587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3229840"/>
            <a:ext cx="5389417" cy="67540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3A7182D6-95BC-496E-85FC-F4A5624A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2" y="4997186"/>
            <a:ext cx="8049490" cy="6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1057-05D0-4FB4-8FFF-B78F0B5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+mj-lt"/>
                <a:cs typeface="+mj-lt"/>
              </a:rPr>
              <a:t>nÓs</a:t>
            </a:r>
            <a:r>
              <a:rPr lang="pt-BR">
                <a:ea typeface="+mj-lt"/>
                <a:cs typeface="+mj-lt"/>
              </a:rPr>
              <a:t> no mundo – Pontos Positivos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B75B2-BB4A-41F9-BF39-750536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Organizado de uma forma dinâmica.</a:t>
            </a:r>
            <a:endParaRPr lang="pt-BR"/>
          </a:p>
          <a:p>
            <a:endParaRPr lang="pt-BR">
              <a:cs typeface="Calibri"/>
            </a:endParaRPr>
          </a:p>
        </p:txBody>
      </p:sp>
      <p:pic>
        <p:nvPicPr>
          <p:cNvPr id="7" name="Imagem 7" descr="Interface gráfica do usuário, Site, Linha do tempo&#10;&#10;Descrição gerada automaticamente">
            <a:extLst>
              <a:ext uri="{FF2B5EF4-FFF2-40B4-BE49-F238E27FC236}">
                <a16:creationId xmlns:a16="http://schemas.microsoft.com/office/drawing/2014/main" id="{DFC395FC-0B39-4A82-8C5C-104DB499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5" y="1830230"/>
            <a:ext cx="3643743" cy="43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EE0BCC39FEC248A01A25DA879CB794" ma:contentTypeVersion="2" ma:contentTypeDescription="Crie um novo documento." ma:contentTypeScope="" ma:versionID="a1465a719d77220ee7bdf707b2ea25c7">
  <xsd:schema xmlns:xsd="http://www.w3.org/2001/XMLSchema" xmlns:xs="http://www.w3.org/2001/XMLSchema" xmlns:p="http://schemas.microsoft.com/office/2006/metadata/properties" xmlns:ns2="cd8858e5-a494-4c8d-8da5-baa16c960530" targetNamespace="http://schemas.microsoft.com/office/2006/metadata/properties" ma:root="true" ma:fieldsID="356ac91f56f971f5f6b59169b9b546fc" ns2:_="">
    <xsd:import namespace="cd8858e5-a494-4c8d-8da5-baa16c960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858e5-a494-4c8d-8da5-baa16c960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16ADC-2A25-4423-A397-528F308B5B9A}">
  <ds:schemaRefs>
    <ds:schemaRef ds:uri="cd8858e5-a494-4c8d-8da5-baa16c960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9FB2E4-D24A-4FFA-8B70-42D8ACBD50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CBD689-99E4-4DBF-AEC5-C47CAA14C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Pesquisa de Similares </vt:lpstr>
      <vt:lpstr>PyJobs - Introdução</vt:lpstr>
      <vt:lpstr>PyJobs – pontos positivos</vt:lpstr>
      <vt:lpstr>PyJobs – pontos positivos</vt:lpstr>
      <vt:lpstr>PyJobs – pontos negativos</vt:lpstr>
      <vt:lpstr>nÓs no mundo - Introdução</vt:lpstr>
      <vt:lpstr>nÓs no mundo – Pontos Positivos</vt:lpstr>
      <vt:lpstr>nÓs no mundo – Pontos Positivos</vt:lpstr>
      <vt:lpstr>nÓs no mundo – Pontos Positivos</vt:lpstr>
      <vt:lpstr>nÓs no mundo – Pontos Negativos</vt:lpstr>
      <vt:lpstr>Vagas.com.br - Introdução</vt:lpstr>
      <vt:lpstr>Vagas.com.br - Pontos positivos</vt:lpstr>
      <vt:lpstr>Vagas.com.br - Pontos negativos</vt:lpstr>
      <vt:lpstr>Vagas.com.br - Pontos negativos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2021-05-08T14:03:40Z</dcterms:created>
  <dcterms:modified xsi:type="dcterms:W3CDTF">2021-05-08T15:37:33Z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0x01010059EE0BCC39FEC248A01A25DA879CB794</vt:lpwstr>
  </property>
</Properties>
</file>