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96E82-E9C8-4164-88F7-CB2C186033BE}" v="50" dt="2021-05-08T15:50:28.702"/>
    <p1510:client id="{1358C3B2-B31C-438A-A1EE-DFB7730D6FD5}" v="13" dt="2021-05-08T15:45:25.098"/>
    <p1510:client id="{3DC0A4AE-4277-487F-9FD2-C1C603D9922E}" v="3" dt="2021-05-08T15:41:57.677"/>
    <p1510:client id="{6DB0915A-86B5-4B27-968B-378FAD3C8A30}" v="1" dt="2021-05-08T15:42:05.825"/>
    <p1510:client id="{72775F6D-A635-43F6-BE09-75A2748B597F}" v="1" dt="2021-05-08T15:50:51.564"/>
    <p1510:client id="{78F599D3-4ACC-4385-9E88-E4114E954B60}" v="18" dt="2021-05-08T15:57:25.328"/>
    <p1510:client id="{8A9A7DC8-FE47-4B47-88F9-57BB9A456A3A}" v="9" dt="2021-05-08T15:49:24.284"/>
    <p1510:client id="{A2C2D6CB-E3AA-4F1F-A37B-DFDA279BB812}" v="1" dt="2021-05-08T15:48:07.346"/>
    <p1510:client id="{BEEB3B81-C8E2-47DD-97C8-D92AA26867AD}" v="1" dt="2021-05-08T15:38:16.243"/>
    <p1510:client id="{DD844D24-42D0-4571-9BFD-94164F475432}" v="9" dt="2021-05-08T15:59:2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Y CARDOSO DE FRANCA" userId="S::caroliny.franca@fatec.sp.gov.br::73d301e6-c619-47be-bff3-ffbee250ade4" providerId="AD" clId="Web-{72775F6D-A635-43F6-BE09-75A2748B597F}"/>
    <pc:docChg chg="modSld">
      <pc:chgData name="CAROLINY CARDOSO DE FRANCA" userId="S::caroliny.franca@fatec.sp.gov.br::73d301e6-c619-47be-bff3-ffbee250ade4" providerId="AD" clId="Web-{72775F6D-A635-43F6-BE09-75A2748B597F}" dt="2021-05-08T15:50:51.564" v="0" actId="14100"/>
      <pc:docMkLst>
        <pc:docMk/>
      </pc:docMkLst>
      <pc:sldChg chg="modSp">
        <pc:chgData name="CAROLINY CARDOSO DE FRANCA" userId="S::caroliny.franca@fatec.sp.gov.br::73d301e6-c619-47be-bff3-ffbee250ade4" providerId="AD" clId="Web-{72775F6D-A635-43F6-BE09-75A2748B597F}" dt="2021-05-08T15:50:51.564" v="0" actId="14100"/>
        <pc:sldMkLst>
          <pc:docMk/>
          <pc:sldMk cId="3221819787" sldId="257"/>
        </pc:sldMkLst>
        <pc:picChg chg="mod">
          <ac:chgData name="CAROLINY CARDOSO DE FRANCA" userId="S::caroliny.franca@fatec.sp.gov.br::73d301e6-c619-47be-bff3-ffbee250ade4" providerId="AD" clId="Web-{72775F6D-A635-43F6-BE09-75A2748B597F}" dt="2021-05-08T15:50:51.564" v="0" actId="14100"/>
          <ac:picMkLst>
            <pc:docMk/>
            <pc:sldMk cId="3221819787" sldId="257"/>
            <ac:picMk id="10" creationId="{225686C1-1F56-4507-AECA-3CC5D63DE5E9}"/>
          </ac:picMkLst>
        </pc:picChg>
      </pc:sldChg>
    </pc:docChg>
  </pc:docChgLst>
  <pc:docChgLst>
    <pc:chgData name="GUSTAVO HENRIQUE PINTO" userId="S::gustavo.henrique@fatec.sp.gov.br::916e0adc-b64a-4a31-980a-72bf59be08d8" providerId="AD" clId="Web-{A2C2D6CB-E3AA-4F1F-A37B-DFDA279BB812}"/>
    <pc:docChg chg="modSld">
      <pc:chgData name="GUSTAVO HENRIQUE PINTO" userId="S::gustavo.henrique@fatec.sp.gov.br::916e0adc-b64a-4a31-980a-72bf59be08d8" providerId="AD" clId="Web-{A2C2D6CB-E3AA-4F1F-A37B-DFDA279BB812}" dt="2021-05-08T15:48:07.346" v="0" actId="1076"/>
      <pc:docMkLst>
        <pc:docMk/>
      </pc:docMkLst>
      <pc:sldChg chg="modSp">
        <pc:chgData name="GUSTAVO HENRIQUE PINTO" userId="S::gustavo.henrique@fatec.sp.gov.br::916e0adc-b64a-4a31-980a-72bf59be08d8" providerId="AD" clId="Web-{A2C2D6CB-E3AA-4F1F-A37B-DFDA279BB812}" dt="2021-05-08T15:48:07.346" v="0" actId="1076"/>
        <pc:sldMkLst>
          <pc:docMk/>
          <pc:sldMk cId="3221819787" sldId="257"/>
        </pc:sldMkLst>
        <pc:picChg chg="mod">
          <ac:chgData name="GUSTAVO HENRIQUE PINTO" userId="S::gustavo.henrique@fatec.sp.gov.br::916e0adc-b64a-4a31-980a-72bf59be08d8" providerId="AD" clId="Web-{A2C2D6CB-E3AA-4F1F-A37B-DFDA279BB812}" dt="2021-05-08T15:48:07.346" v="0" actId="1076"/>
          <ac:picMkLst>
            <pc:docMk/>
            <pc:sldMk cId="3221819787" sldId="257"/>
            <ac:picMk id="9" creationId="{24E1B6DA-9A7F-44FE-98EF-46DB5C02E1F4}"/>
          </ac:picMkLst>
        </pc:picChg>
      </pc:sldChg>
    </pc:docChg>
  </pc:docChgLst>
  <pc:docChgLst>
    <pc:chgData name="GUSTAVO HENRIQUE PINTO" userId="S::gustavo.henrique@fatec.sp.gov.br::916e0adc-b64a-4a31-980a-72bf59be08d8" providerId="AD" clId="Web-{78F599D3-4ACC-4385-9E88-E4114E954B60}"/>
    <pc:docChg chg="modSld">
      <pc:chgData name="GUSTAVO HENRIQUE PINTO" userId="S::gustavo.henrique@fatec.sp.gov.br::916e0adc-b64a-4a31-980a-72bf59be08d8" providerId="AD" clId="Web-{78F599D3-4ACC-4385-9E88-E4114E954B60}" dt="2021-05-08T15:57:25.328" v="16" actId="14100"/>
      <pc:docMkLst>
        <pc:docMk/>
      </pc:docMkLst>
      <pc:sldChg chg="addSp modSp">
        <pc:chgData name="GUSTAVO HENRIQUE PINTO" userId="S::gustavo.henrique@fatec.sp.gov.br::916e0adc-b64a-4a31-980a-72bf59be08d8" providerId="AD" clId="Web-{78F599D3-4ACC-4385-9E88-E4114E954B60}" dt="2021-05-08T15:57:25.328" v="16" actId="14100"/>
        <pc:sldMkLst>
          <pc:docMk/>
          <pc:sldMk cId="3221819787" sldId="257"/>
        </pc:sldMkLst>
        <pc:picChg chg="mod">
          <ac:chgData name="GUSTAVO HENRIQUE PINTO" userId="S::gustavo.henrique@fatec.sp.gov.br::916e0adc-b64a-4a31-980a-72bf59be08d8" providerId="AD" clId="Web-{78F599D3-4ACC-4385-9E88-E4114E954B60}" dt="2021-05-08T15:57:25.328" v="16" actId="14100"/>
          <ac:picMkLst>
            <pc:docMk/>
            <pc:sldMk cId="3221819787" sldId="257"/>
            <ac:picMk id="8" creationId="{2E87EB7F-B8EF-414D-97D4-337F6EC627A8}"/>
          </ac:picMkLst>
        </pc:picChg>
        <pc:picChg chg="mod">
          <ac:chgData name="GUSTAVO HENRIQUE PINTO" userId="S::gustavo.henrique@fatec.sp.gov.br::916e0adc-b64a-4a31-980a-72bf59be08d8" providerId="AD" clId="Web-{78F599D3-4ACC-4385-9E88-E4114E954B60}" dt="2021-05-08T15:53:29.189" v="5" actId="1076"/>
          <ac:picMkLst>
            <pc:docMk/>
            <pc:sldMk cId="3221819787" sldId="257"/>
            <ac:picMk id="11" creationId="{3588D0E7-BA05-4CAF-8887-F9F8ED4804E6}"/>
          </ac:picMkLst>
        </pc:picChg>
        <pc:picChg chg="add mod">
          <ac:chgData name="GUSTAVO HENRIQUE PINTO" userId="S::gustavo.henrique@fatec.sp.gov.br::916e0adc-b64a-4a31-980a-72bf59be08d8" providerId="AD" clId="Web-{78F599D3-4ACC-4385-9E88-E4114E954B60}" dt="2021-05-08T15:56:30.391" v="11" actId="14100"/>
          <ac:picMkLst>
            <pc:docMk/>
            <pc:sldMk cId="3221819787" sldId="257"/>
            <ac:picMk id="12" creationId="{CEFDB471-AEC7-4341-94B1-B4390DF6C5B3}"/>
          </ac:picMkLst>
        </pc:picChg>
        <pc:picChg chg="add mod">
          <ac:chgData name="GUSTAVO HENRIQUE PINTO" userId="S::gustavo.henrique@fatec.sp.gov.br::916e0adc-b64a-4a31-980a-72bf59be08d8" providerId="AD" clId="Web-{78F599D3-4ACC-4385-9E88-E4114E954B60}" dt="2021-05-08T15:56:59.219" v="15" actId="14100"/>
          <ac:picMkLst>
            <pc:docMk/>
            <pc:sldMk cId="3221819787" sldId="257"/>
            <ac:picMk id="13" creationId="{7E1C15F2-B0A0-40AE-B8E9-43E1B94AFCB9}"/>
          </ac:picMkLst>
        </pc:picChg>
      </pc:sldChg>
    </pc:docChg>
  </pc:docChgLst>
  <pc:docChgLst>
    <pc:chgData name="GUSTAVO HENRIQUE PINTO" userId="S::gustavo.henrique@fatec.sp.gov.br::916e0adc-b64a-4a31-980a-72bf59be08d8" providerId="AD" clId="Web-{DD844D24-42D0-4571-9BFD-94164F475432}"/>
    <pc:docChg chg="modSld">
      <pc:chgData name="GUSTAVO HENRIQUE PINTO" userId="S::gustavo.henrique@fatec.sp.gov.br::916e0adc-b64a-4a31-980a-72bf59be08d8" providerId="AD" clId="Web-{DD844D24-42D0-4571-9BFD-94164F475432}" dt="2021-05-08T15:59:25.417" v="7" actId="14100"/>
      <pc:docMkLst>
        <pc:docMk/>
      </pc:docMkLst>
      <pc:sldChg chg="addSp modSp">
        <pc:chgData name="GUSTAVO HENRIQUE PINTO" userId="S::gustavo.henrique@fatec.sp.gov.br::916e0adc-b64a-4a31-980a-72bf59be08d8" providerId="AD" clId="Web-{DD844D24-42D0-4571-9BFD-94164F475432}" dt="2021-05-08T15:59:25.417" v="7" actId="14100"/>
        <pc:sldMkLst>
          <pc:docMk/>
          <pc:sldMk cId="3221819787" sldId="257"/>
        </pc:sldMkLst>
        <pc:picChg chg="mod">
          <ac:chgData name="GUSTAVO HENRIQUE PINTO" userId="S::gustavo.henrique@fatec.sp.gov.br::916e0adc-b64a-4a31-980a-72bf59be08d8" providerId="AD" clId="Web-{DD844D24-42D0-4571-9BFD-94164F475432}" dt="2021-05-08T15:59:25.417" v="7" actId="14100"/>
          <ac:picMkLst>
            <pc:docMk/>
            <pc:sldMk cId="3221819787" sldId="257"/>
            <ac:picMk id="11" creationId="{3588D0E7-BA05-4CAF-8887-F9F8ED4804E6}"/>
          </ac:picMkLst>
        </pc:picChg>
        <pc:picChg chg="add mod">
          <ac:chgData name="GUSTAVO HENRIQUE PINTO" userId="S::gustavo.henrique@fatec.sp.gov.br::916e0adc-b64a-4a31-980a-72bf59be08d8" providerId="AD" clId="Web-{DD844D24-42D0-4571-9BFD-94164F475432}" dt="2021-05-08T15:59:12.464" v="3" actId="14100"/>
          <ac:picMkLst>
            <pc:docMk/>
            <pc:sldMk cId="3221819787" sldId="257"/>
            <ac:picMk id="14" creationId="{C416BEE6-7428-417D-9D17-E838A06C4549}"/>
          </ac:picMkLst>
        </pc:picChg>
      </pc:sldChg>
    </pc:docChg>
  </pc:docChgLst>
  <pc:docChgLst>
    <pc:chgData name="LEONARDO CESAR NINTZ" userId="S::leonardo.nintz@fatec.sp.gov.br::ee2b90d9-3509-4784-9743-3c8da52327ab" providerId="AD" clId="Web-{06096E82-E9C8-4164-88F7-CB2C186033BE}"/>
    <pc:docChg chg="addSld modSld">
      <pc:chgData name="LEONARDO CESAR NINTZ" userId="S::leonardo.nintz@fatec.sp.gov.br::ee2b90d9-3509-4784-9743-3c8da52327ab" providerId="AD" clId="Web-{06096E82-E9C8-4164-88F7-CB2C186033BE}" dt="2021-05-08T15:50:28.702" v="30" actId="1076"/>
      <pc:docMkLst>
        <pc:docMk/>
      </pc:docMkLst>
      <pc:sldChg chg="modSp">
        <pc:chgData name="LEONARDO CESAR NINTZ" userId="S::leonardo.nintz@fatec.sp.gov.br::ee2b90d9-3509-4784-9743-3c8da52327ab" providerId="AD" clId="Web-{06096E82-E9C8-4164-88F7-CB2C186033BE}" dt="2021-05-08T15:35:16.463" v="10" actId="20577"/>
        <pc:sldMkLst>
          <pc:docMk/>
          <pc:sldMk cId="2210866551" sldId="256"/>
        </pc:sldMkLst>
        <pc:spChg chg="mod">
          <ac:chgData name="LEONARDO CESAR NINTZ" userId="S::leonardo.nintz@fatec.sp.gov.br::ee2b90d9-3509-4784-9743-3c8da52327ab" providerId="AD" clId="Web-{06096E82-E9C8-4164-88F7-CB2C186033BE}" dt="2021-05-08T15:35:04.401" v="7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EONARDO CESAR NINTZ" userId="S::leonardo.nintz@fatec.sp.gov.br::ee2b90d9-3509-4784-9743-3c8da52327ab" providerId="AD" clId="Web-{06096E82-E9C8-4164-88F7-CB2C186033BE}" dt="2021-05-08T15:35:16.463" v="10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new">
        <pc:chgData name="LEONARDO CESAR NINTZ" userId="S::leonardo.nintz@fatec.sp.gov.br::ee2b90d9-3509-4784-9743-3c8da52327ab" providerId="AD" clId="Web-{06096E82-E9C8-4164-88F7-CB2C186033BE}" dt="2021-05-08T15:50:28.702" v="30" actId="1076"/>
        <pc:sldMkLst>
          <pc:docMk/>
          <pc:sldMk cId="3221819787" sldId="257"/>
        </pc:sldMkLst>
        <pc:picChg chg="add mod">
          <ac:chgData name="LEONARDO CESAR NINTZ" userId="S::leonardo.nintz@fatec.sp.gov.br::ee2b90d9-3509-4784-9743-3c8da52327ab" providerId="AD" clId="Web-{06096E82-E9C8-4164-88F7-CB2C186033BE}" dt="2021-05-08T15:36:19.338" v="14" actId="1076"/>
          <ac:picMkLst>
            <pc:docMk/>
            <pc:sldMk cId="3221819787" sldId="257"/>
            <ac:picMk id="2" creationId="{D1881BF4-E58A-4FAC-B57B-C626CD95D787}"/>
          </ac:picMkLst>
        </pc:picChg>
        <pc:picChg chg="add mod">
          <ac:chgData name="LEONARDO CESAR NINTZ" userId="S::leonardo.nintz@fatec.sp.gov.br::ee2b90d9-3509-4784-9743-3c8da52327ab" providerId="AD" clId="Web-{06096E82-E9C8-4164-88F7-CB2C186033BE}" dt="2021-05-08T15:37:23.464" v="20" actId="1076"/>
          <ac:picMkLst>
            <pc:docMk/>
            <pc:sldMk cId="3221819787" sldId="257"/>
            <ac:picMk id="3" creationId="{ECFDE8D1-BF61-4B69-974F-E042E8118636}"/>
          </ac:picMkLst>
        </pc:picChg>
        <pc:picChg chg="add mod">
          <ac:chgData name="LEONARDO CESAR NINTZ" userId="S::leonardo.nintz@fatec.sp.gov.br::ee2b90d9-3509-4784-9743-3c8da52327ab" providerId="AD" clId="Web-{06096E82-E9C8-4164-88F7-CB2C186033BE}" dt="2021-05-08T15:37:24.745" v="21" actId="1076"/>
          <ac:picMkLst>
            <pc:docMk/>
            <pc:sldMk cId="3221819787" sldId="257"/>
            <ac:picMk id="4" creationId="{85EBD21B-618B-4AC4-96D1-2841C14C058A}"/>
          </ac:picMkLst>
        </pc:picChg>
        <pc:picChg chg="add mod">
          <ac:chgData name="LEONARDO CESAR NINTZ" userId="S::leonardo.nintz@fatec.sp.gov.br::ee2b90d9-3509-4784-9743-3c8da52327ab" providerId="AD" clId="Web-{06096E82-E9C8-4164-88F7-CB2C186033BE}" dt="2021-05-08T15:38:57.324" v="23" actId="1076"/>
          <ac:picMkLst>
            <pc:docMk/>
            <pc:sldMk cId="3221819787" sldId="257"/>
            <ac:picMk id="5" creationId="{DF1B8997-33D2-4D8C-8E2C-E22302C6E21D}"/>
          </ac:picMkLst>
        </pc:picChg>
        <pc:picChg chg="add mod">
          <ac:chgData name="LEONARDO CESAR NINTZ" userId="S::leonardo.nintz@fatec.sp.gov.br::ee2b90d9-3509-4784-9743-3c8da52327ab" providerId="AD" clId="Web-{06096E82-E9C8-4164-88F7-CB2C186033BE}" dt="2021-05-08T15:47:06.795" v="28" actId="14100"/>
          <ac:picMkLst>
            <pc:docMk/>
            <pc:sldMk cId="3221819787" sldId="257"/>
            <ac:picMk id="9" creationId="{24E1B6DA-9A7F-44FE-98EF-46DB5C02E1F4}"/>
          </ac:picMkLst>
        </pc:picChg>
        <pc:picChg chg="add mod">
          <ac:chgData name="LEONARDO CESAR NINTZ" userId="S::leonardo.nintz@fatec.sp.gov.br::ee2b90d9-3509-4784-9743-3c8da52327ab" providerId="AD" clId="Web-{06096E82-E9C8-4164-88F7-CB2C186033BE}" dt="2021-05-08T15:50:28.702" v="30" actId="1076"/>
          <ac:picMkLst>
            <pc:docMk/>
            <pc:sldMk cId="3221819787" sldId="257"/>
            <ac:picMk id="11" creationId="{3588D0E7-BA05-4CAF-8887-F9F8ED4804E6}"/>
          </ac:picMkLst>
        </pc:picChg>
      </pc:sldChg>
    </pc:docChg>
  </pc:docChgLst>
  <pc:docChgLst>
    <pc:chgData name="CAROLINY CARDOSO DE FRANCA" userId="S::caroliny.franca@fatec.sp.gov.br::73d301e6-c619-47be-bff3-ffbee250ade4" providerId="AD" clId="Web-{8A9A7DC8-FE47-4B47-88F9-57BB9A456A3A}"/>
    <pc:docChg chg="modSld">
      <pc:chgData name="CAROLINY CARDOSO DE FRANCA" userId="S::caroliny.franca@fatec.sp.gov.br::73d301e6-c619-47be-bff3-ffbee250ade4" providerId="AD" clId="Web-{8A9A7DC8-FE47-4B47-88F9-57BB9A456A3A}" dt="2021-05-08T15:49:24.284" v="7" actId="14100"/>
      <pc:docMkLst>
        <pc:docMk/>
      </pc:docMkLst>
      <pc:sldChg chg="addSp modSp">
        <pc:chgData name="CAROLINY CARDOSO DE FRANCA" userId="S::caroliny.franca@fatec.sp.gov.br::73d301e6-c619-47be-bff3-ffbee250ade4" providerId="AD" clId="Web-{8A9A7DC8-FE47-4B47-88F9-57BB9A456A3A}" dt="2021-05-08T15:49:24.284" v="7" actId="14100"/>
        <pc:sldMkLst>
          <pc:docMk/>
          <pc:sldMk cId="3221819787" sldId="257"/>
        </pc:sldMkLst>
        <pc:picChg chg="mod">
          <ac:chgData name="CAROLINY CARDOSO DE FRANCA" userId="S::caroliny.franca@fatec.sp.gov.br::73d301e6-c619-47be-bff3-ffbee250ade4" providerId="AD" clId="Web-{8A9A7DC8-FE47-4B47-88F9-57BB9A456A3A}" dt="2021-05-08T15:49:24.284" v="7" actId="14100"/>
          <ac:picMkLst>
            <pc:docMk/>
            <pc:sldMk cId="3221819787" sldId="257"/>
            <ac:picMk id="7" creationId="{32EA62D6-E226-4C5C-B94A-8E1FB36A8C15}"/>
          </ac:picMkLst>
        </pc:picChg>
        <pc:picChg chg="add mod">
          <ac:chgData name="CAROLINY CARDOSO DE FRANCA" userId="S::caroliny.franca@fatec.sp.gov.br::73d301e6-c619-47be-bff3-ffbee250ade4" providerId="AD" clId="Web-{8A9A7DC8-FE47-4B47-88F9-57BB9A456A3A}" dt="2021-05-08T15:49:15.472" v="5" actId="1076"/>
          <ac:picMkLst>
            <pc:docMk/>
            <pc:sldMk cId="3221819787" sldId="257"/>
            <ac:picMk id="10" creationId="{225686C1-1F56-4507-AECA-3CC5D63DE5E9}"/>
          </ac:picMkLst>
        </pc:picChg>
      </pc:sldChg>
    </pc:docChg>
  </pc:docChgLst>
  <pc:docChgLst>
    <pc:chgData name="MARIA BEATRIZ DOS SANTOS" userId="S::maria.santos224@fatec.sp.gov.br::734deaca-e869-477a-a81f-2556472ae076" providerId="AD" clId="Web-{6DB0915A-86B5-4B27-968B-378FAD3C8A30}"/>
    <pc:docChg chg="modSld">
      <pc:chgData name="MARIA BEATRIZ DOS SANTOS" userId="S::maria.santos224@fatec.sp.gov.br::734deaca-e869-477a-a81f-2556472ae076" providerId="AD" clId="Web-{6DB0915A-86B5-4B27-968B-378FAD3C8A30}" dt="2021-05-08T15:42:05.825" v="0" actId="1076"/>
      <pc:docMkLst>
        <pc:docMk/>
      </pc:docMkLst>
      <pc:sldChg chg="modSp">
        <pc:chgData name="MARIA BEATRIZ DOS SANTOS" userId="S::maria.santos224@fatec.sp.gov.br::734deaca-e869-477a-a81f-2556472ae076" providerId="AD" clId="Web-{6DB0915A-86B5-4B27-968B-378FAD3C8A30}" dt="2021-05-08T15:42:05.825" v="0" actId="1076"/>
        <pc:sldMkLst>
          <pc:docMk/>
          <pc:sldMk cId="3221819787" sldId="257"/>
        </pc:sldMkLst>
        <pc:picChg chg="mod">
          <ac:chgData name="MARIA BEATRIZ DOS SANTOS" userId="S::maria.santos224@fatec.sp.gov.br::734deaca-e869-477a-a81f-2556472ae076" providerId="AD" clId="Web-{6DB0915A-86B5-4B27-968B-378FAD3C8A30}" dt="2021-05-08T15:42:05.825" v="0" actId="1076"/>
          <ac:picMkLst>
            <pc:docMk/>
            <pc:sldMk cId="3221819787" sldId="257"/>
            <ac:picMk id="6" creationId="{FB08773E-46B4-4029-A14F-77DA0C9D9BF0}"/>
          </ac:picMkLst>
        </pc:picChg>
      </pc:sldChg>
    </pc:docChg>
  </pc:docChgLst>
  <pc:docChgLst>
    <pc:chgData name="GUSTAVO HENRIQUE PINTO" userId="S::gustavo.henrique@fatec.sp.gov.br::916e0adc-b64a-4a31-980a-72bf59be08d8" providerId="AD" clId="Web-{1358C3B2-B31C-438A-A1EE-DFB7730D6FD5}"/>
    <pc:docChg chg="modSld">
      <pc:chgData name="GUSTAVO HENRIQUE PINTO" userId="S::gustavo.henrique@fatec.sp.gov.br::916e0adc-b64a-4a31-980a-72bf59be08d8" providerId="AD" clId="Web-{1358C3B2-B31C-438A-A1EE-DFB7730D6FD5}" dt="2021-05-08T15:45:25.098" v="10" actId="1076"/>
      <pc:docMkLst>
        <pc:docMk/>
      </pc:docMkLst>
      <pc:sldChg chg="addSp modSp">
        <pc:chgData name="GUSTAVO HENRIQUE PINTO" userId="S::gustavo.henrique@fatec.sp.gov.br::916e0adc-b64a-4a31-980a-72bf59be08d8" providerId="AD" clId="Web-{1358C3B2-B31C-438A-A1EE-DFB7730D6FD5}" dt="2021-05-08T15:45:25.098" v="10" actId="1076"/>
        <pc:sldMkLst>
          <pc:docMk/>
          <pc:sldMk cId="3221819787" sldId="257"/>
        </pc:sldMkLst>
        <pc:picChg chg="mod">
          <ac:chgData name="GUSTAVO HENRIQUE PINTO" userId="S::gustavo.henrique@fatec.sp.gov.br::916e0adc-b64a-4a31-980a-72bf59be08d8" providerId="AD" clId="Web-{1358C3B2-B31C-438A-A1EE-DFB7730D6FD5}" dt="2021-05-08T15:42:14.146" v="0" actId="1076"/>
          <ac:picMkLst>
            <pc:docMk/>
            <pc:sldMk cId="3221819787" sldId="257"/>
            <ac:picMk id="2" creationId="{D1881BF4-E58A-4FAC-B57B-C626CD95D787}"/>
          </ac:picMkLst>
        </pc:picChg>
        <pc:picChg chg="mod">
          <ac:chgData name="GUSTAVO HENRIQUE PINTO" userId="S::gustavo.henrique@fatec.sp.gov.br::916e0adc-b64a-4a31-980a-72bf59be08d8" providerId="AD" clId="Web-{1358C3B2-B31C-438A-A1EE-DFB7730D6FD5}" dt="2021-05-08T15:42:22.162" v="2" actId="1076"/>
          <ac:picMkLst>
            <pc:docMk/>
            <pc:sldMk cId="3221819787" sldId="257"/>
            <ac:picMk id="3" creationId="{ECFDE8D1-BF61-4B69-974F-E042E8118636}"/>
          </ac:picMkLst>
        </pc:picChg>
        <pc:picChg chg="mod">
          <ac:chgData name="GUSTAVO HENRIQUE PINTO" userId="S::gustavo.henrique@fatec.sp.gov.br::916e0adc-b64a-4a31-980a-72bf59be08d8" providerId="AD" clId="Web-{1358C3B2-B31C-438A-A1EE-DFB7730D6FD5}" dt="2021-05-08T15:42:29.224" v="3" actId="1076"/>
          <ac:picMkLst>
            <pc:docMk/>
            <pc:sldMk cId="3221819787" sldId="257"/>
            <ac:picMk id="4" creationId="{85EBD21B-618B-4AC4-96D1-2841C14C058A}"/>
          </ac:picMkLst>
        </pc:picChg>
        <pc:picChg chg="mod">
          <ac:chgData name="GUSTAVO HENRIQUE PINTO" userId="S::gustavo.henrique@fatec.sp.gov.br::916e0adc-b64a-4a31-980a-72bf59be08d8" providerId="AD" clId="Web-{1358C3B2-B31C-438A-A1EE-DFB7730D6FD5}" dt="2021-05-08T15:42:36.849" v="5" actId="1076"/>
          <ac:picMkLst>
            <pc:docMk/>
            <pc:sldMk cId="3221819787" sldId="257"/>
            <ac:picMk id="5" creationId="{DF1B8997-33D2-4D8C-8E2C-E22302C6E21D}"/>
          </ac:picMkLst>
        </pc:picChg>
        <pc:picChg chg="mod">
          <ac:chgData name="GUSTAVO HENRIQUE PINTO" userId="S::gustavo.henrique@fatec.sp.gov.br::916e0adc-b64a-4a31-980a-72bf59be08d8" providerId="AD" clId="Web-{1358C3B2-B31C-438A-A1EE-DFB7730D6FD5}" dt="2021-05-08T15:43:26.052" v="8" actId="14100"/>
          <ac:picMkLst>
            <pc:docMk/>
            <pc:sldMk cId="3221819787" sldId="257"/>
            <ac:picMk id="6" creationId="{FB08773E-46B4-4029-A14F-77DA0C9D9BF0}"/>
          </ac:picMkLst>
        </pc:picChg>
        <pc:picChg chg="add mod">
          <ac:chgData name="GUSTAVO HENRIQUE PINTO" userId="S::gustavo.henrique@fatec.sp.gov.br::916e0adc-b64a-4a31-980a-72bf59be08d8" providerId="AD" clId="Web-{1358C3B2-B31C-438A-A1EE-DFB7730D6FD5}" dt="2021-05-08T15:43:21.333" v="7" actId="1076"/>
          <ac:picMkLst>
            <pc:docMk/>
            <pc:sldMk cId="3221819787" sldId="257"/>
            <ac:picMk id="7" creationId="{32EA62D6-E226-4C5C-B94A-8E1FB36A8C15}"/>
          </ac:picMkLst>
        </pc:picChg>
        <pc:picChg chg="add mod">
          <ac:chgData name="GUSTAVO HENRIQUE PINTO" userId="S::gustavo.henrique@fatec.sp.gov.br::916e0adc-b64a-4a31-980a-72bf59be08d8" providerId="AD" clId="Web-{1358C3B2-B31C-438A-A1EE-DFB7730D6FD5}" dt="2021-05-08T15:45:25.098" v="10" actId="1076"/>
          <ac:picMkLst>
            <pc:docMk/>
            <pc:sldMk cId="3221819787" sldId="257"/>
            <ac:picMk id="8" creationId="{2E87EB7F-B8EF-414D-97D4-337F6EC627A8}"/>
          </ac:picMkLst>
        </pc:picChg>
      </pc:sldChg>
    </pc:docChg>
  </pc:docChgLst>
  <pc:docChgLst>
    <pc:chgData name="CAROLINY CARDOSO DE FRANCA" userId="S::caroliny.franca@fatec.sp.gov.br::73d301e6-c619-47be-bff3-ffbee250ade4" providerId="AD" clId="Web-{BEEB3B81-C8E2-47DD-97C8-D92AA26867AD}"/>
    <pc:docChg chg="modSld">
      <pc:chgData name="CAROLINY CARDOSO DE FRANCA" userId="S::caroliny.franca@fatec.sp.gov.br::73d301e6-c619-47be-bff3-ffbee250ade4" providerId="AD" clId="Web-{BEEB3B81-C8E2-47DD-97C8-D92AA26867AD}" dt="2021-05-08T15:38:16.243" v="0" actId="14100"/>
      <pc:docMkLst>
        <pc:docMk/>
      </pc:docMkLst>
      <pc:sldChg chg="modSp">
        <pc:chgData name="CAROLINY CARDOSO DE FRANCA" userId="S::caroliny.franca@fatec.sp.gov.br::73d301e6-c619-47be-bff3-ffbee250ade4" providerId="AD" clId="Web-{BEEB3B81-C8E2-47DD-97C8-D92AA26867AD}" dt="2021-05-08T15:38:16.243" v="0" actId="14100"/>
        <pc:sldMkLst>
          <pc:docMk/>
          <pc:sldMk cId="3221819787" sldId="257"/>
        </pc:sldMkLst>
        <pc:picChg chg="mod">
          <ac:chgData name="CAROLINY CARDOSO DE FRANCA" userId="S::caroliny.franca@fatec.sp.gov.br::73d301e6-c619-47be-bff3-ffbee250ade4" providerId="AD" clId="Web-{BEEB3B81-C8E2-47DD-97C8-D92AA26867AD}" dt="2021-05-08T15:38:16.243" v="0" actId="14100"/>
          <ac:picMkLst>
            <pc:docMk/>
            <pc:sldMk cId="3221819787" sldId="257"/>
            <ac:picMk id="4" creationId="{85EBD21B-618B-4AC4-96D1-2841C14C058A}"/>
          </ac:picMkLst>
        </pc:picChg>
      </pc:sldChg>
    </pc:docChg>
  </pc:docChgLst>
  <pc:docChgLst>
    <pc:chgData name="GUSTAVO HENRIQUE PINTO" userId="S::gustavo.henrique@fatec.sp.gov.br::916e0adc-b64a-4a31-980a-72bf59be08d8" providerId="AD" clId="Web-{3DC0A4AE-4277-487F-9FD2-C1C603D9922E}"/>
    <pc:docChg chg="modSld">
      <pc:chgData name="GUSTAVO HENRIQUE PINTO" userId="S::gustavo.henrique@fatec.sp.gov.br::916e0adc-b64a-4a31-980a-72bf59be08d8" providerId="AD" clId="Web-{3DC0A4AE-4277-487F-9FD2-C1C603D9922E}" dt="2021-05-08T15:41:57.677" v="1" actId="1076"/>
      <pc:docMkLst>
        <pc:docMk/>
      </pc:docMkLst>
      <pc:sldChg chg="addSp modSp">
        <pc:chgData name="GUSTAVO HENRIQUE PINTO" userId="S::gustavo.henrique@fatec.sp.gov.br::916e0adc-b64a-4a31-980a-72bf59be08d8" providerId="AD" clId="Web-{3DC0A4AE-4277-487F-9FD2-C1C603D9922E}" dt="2021-05-08T15:41:57.677" v="1" actId="1076"/>
        <pc:sldMkLst>
          <pc:docMk/>
          <pc:sldMk cId="3221819787" sldId="257"/>
        </pc:sldMkLst>
        <pc:picChg chg="mod">
          <ac:chgData name="GUSTAVO HENRIQUE PINTO" userId="S::gustavo.henrique@fatec.sp.gov.br::916e0adc-b64a-4a31-980a-72bf59be08d8" providerId="AD" clId="Web-{3DC0A4AE-4277-487F-9FD2-C1C603D9922E}" dt="2021-05-08T15:41:57.677" v="1" actId="1076"/>
          <ac:picMkLst>
            <pc:docMk/>
            <pc:sldMk cId="3221819787" sldId="257"/>
            <ac:picMk id="2" creationId="{D1881BF4-E58A-4FAC-B57B-C626CD95D787}"/>
          </ac:picMkLst>
        </pc:picChg>
        <pc:picChg chg="add mod">
          <ac:chgData name="GUSTAVO HENRIQUE PINTO" userId="S::gustavo.henrique@fatec.sp.gov.br::916e0adc-b64a-4a31-980a-72bf59be08d8" providerId="AD" clId="Web-{3DC0A4AE-4277-487F-9FD2-C1C603D9922E}" dt="2021-05-08T15:41:52.036" v="0"/>
          <ac:picMkLst>
            <pc:docMk/>
            <pc:sldMk cId="3221819787" sldId="257"/>
            <ac:picMk id="6" creationId="{FB08773E-46B4-4029-A14F-77DA0C9D9B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08.05.2021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Painel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Semântico</a:t>
            </a:r>
            <a:endParaRPr lang="de-DE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Grupo</a:t>
            </a:r>
            <a:r>
              <a:rPr lang="de-DE">
                <a:cs typeface="Calibri"/>
              </a:rPr>
              <a:t> 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1881BF4-E58A-4FAC-B57B-C626CD95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1" y="712"/>
            <a:ext cx="3390180" cy="1950650"/>
          </a:xfrm>
          <a:prstGeom prst="rect">
            <a:avLst/>
          </a:prstGeom>
        </p:spPr>
      </p:pic>
      <p:pic>
        <p:nvPicPr>
          <p:cNvPr id="3" name="Imagem 3" descr="Logotipo&#10;&#10;Descrição gerada automaticamente">
            <a:extLst>
              <a:ext uri="{FF2B5EF4-FFF2-40B4-BE49-F238E27FC236}">
                <a16:creationId xmlns:a16="http://schemas.microsoft.com/office/drawing/2014/main" id="{ECFDE8D1-BF61-4B69-974F-E042E811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89" y="18237"/>
            <a:ext cx="2743199" cy="1940180"/>
          </a:xfrm>
          <a:prstGeom prst="rect">
            <a:avLst/>
          </a:prstGeom>
        </p:spPr>
      </p:pic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85EBD21B-618B-4AC4-96D1-2841C14C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367" y="15927"/>
            <a:ext cx="2937163" cy="1831570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F1B8997-33D2-4D8C-8E2C-E22302C6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91" y="1952646"/>
            <a:ext cx="2743200" cy="2336800"/>
          </a:xfrm>
          <a:prstGeom prst="rect">
            <a:avLst/>
          </a:prstGeom>
        </p:spPr>
      </p:pic>
      <p:pic>
        <p:nvPicPr>
          <p:cNvPr id="6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B08773E-46B4-4029-A14F-77DA0C9D9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536" y="12537"/>
            <a:ext cx="3131388" cy="2067063"/>
          </a:xfrm>
          <a:prstGeom prst="rect">
            <a:avLst/>
          </a:prstGeom>
        </p:spPr>
      </p:pic>
      <p:pic>
        <p:nvPicPr>
          <p:cNvPr id="7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2EA62D6-E226-4C5C-B94A-8E1FB36A8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368" y="1952238"/>
            <a:ext cx="2743200" cy="3101009"/>
          </a:xfrm>
          <a:prstGeom prst="rect">
            <a:avLst/>
          </a:prstGeom>
        </p:spPr>
      </p:pic>
      <p:pic>
        <p:nvPicPr>
          <p:cNvPr id="8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2E87EB7F-B8EF-414D-97D4-337F6EC6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852023"/>
            <a:ext cx="2743200" cy="396511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24E1B6DA-9A7F-44FE-98EF-46DB5C02E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4534" y="2072936"/>
            <a:ext cx="1837427" cy="2486265"/>
          </a:xfrm>
          <a:prstGeom prst="rect">
            <a:avLst/>
          </a:prstGeom>
        </p:spPr>
      </p:pic>
      <p:pic>
        <p:nvPicPr>
          <p:cNvPr id="10" name="Imagem 10" descr="Tela de um computador&#10;&#10;Descrição gerada automaticamente">
            <a:extLst>
              <a:ext uri="{FF2B5EF4-FFF2-40B4-BE49-F238E27FC236}">
                <a16:creationId xmlns:a16="http://schemas.microsoft.com/office/drawing/2014/main" id="{225686C1-1F56-4507-AECA-3CC5D63DE5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9" y="4292311"/>
            <a:ext cx="2782165" cy="2083376"/>
          </a:xfrm>
          <a:prstGeom prst="rect">
            <a:avLst/>
          </a:prstGeom>
        </p:spPr>
      </p:pic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id="{3588D0E7-BA05-4CAF-8887-F9F8ED4804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3142" y="4559202"/>
            <a:ext cx="3947649" cy="2295361"/>
          </a:xfrm>
          <a:prstGeom prst="rect">
            <a:avLst/>
          </a:prstGeom>
        </p:spPr>
      </p:pic>
      <p:pic>
        <p:nvPicPr>
          <p:cNvPr id="12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CEFDB471-AEC7-4341-94B1-B4390DF6C5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2530" y="5806938"/>
            <a:ext cx="5397910" cy="909962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7E1C15F2-B0A0-40AE-B8E9-43E1B94AFC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3912" y="5053013"/>
            <a:ext cx="2715854" cy="758620"/>
          </a:xfrm>
          <a:prstGeom prst="rect">
            <a:avLst/>
          </a:prstGeom>
        </p:spPr>
      </p:pic>
      <p:pic>
        <p:nvPicPr>
          <p:cNvPr id="14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416BEE6-7428-417D-9D17-E838A06C45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0690" y="2076867"/>
            <a:ext cx="2104104" cy="24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EE0BCC39FEC248A01A25DA879CB794" ma:contentTypeVersion="2" ma:contentTypeDescription="Crie um novo documento." ma:contentTypeScope="" ma:versionID="a1465a719d77220ee7bdf707b2ea25c7">
  <xsd:schema xmlns:xsd="http://www.w3.org/2001/XMLSchema" xmlns:xs="http://www.w3.org/2001/XMLSchema" xmlns:p="http://schemas.microsoft.com/office/2006/metadata/properties" xmlns:ns2="cd8858e5-a494-4c8d-8da5-baa16c960530" targetNamespace="http://schemas.microsoft.com/office/2006/metadata/properties" ma:root="true" ma:fieldsID="356ac91f56f971f5f6b59169b9b546fc" ns2:_="">
    <xsd:import namespace="cd8858e5-a494-4c8d-8da5-baa16c960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858e5-a494-4c8d-8da5-baa16c960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177DC3-9615-4E26-88A4-8E20EA6735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572D83-D7E3-4761-89A1-1052A1F2C1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85521D-0202-407A-A433-1279804D59AD}">
  <ds:schemaRefs>
    <ds:schemaRef ds:uri="cd8858e5-a494-4c8d-8da5-baa16c960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Painel Semântico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2021-05-08T15:34:38Z</dcterms:created>
  <dcterms:modified xsi:type="dcterms:W3CDTF">2021-05-08T16:00:07Z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0x01010059EE0BCC39FEC248A01A25DA879CB794</vt:lpwstr>
  </property>
</Properties>
</file>