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C3A9F-D0A2-4999-89D8-8AD387BD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701B3E-1805-4AEE-BDC6-403D2453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5AC30C-6931-49D3-A156-ED0E37D1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4E50E3-52B2-406E-82BB-CF21718F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C31773-87F8-4592-A87C-FFAC172F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49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75B38-8C93-47C6-92FE-2FF43CFF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88F948-44CA-4AF7-BE18-B412305F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0438DC-E0D7-44B0-BBA0-840C3AF3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53BCBC-E969-4A5E-86B4-D268435E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A003C4-6250-489A-855F-5E06D53B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04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E75D27-807B-4007-8DA4-1D4BDFC5A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E4FEDA5-AA41-492A-BC5A-460944226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05CFD6-0E12-435B-88CD-608270F9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4F3458-A46D-4C1B-8DDC-DCB23625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5FE3B2-D9FC-41E8-A5CF-9EBF5D1D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61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16A4D-8010-4ACF-82CF-DFE8BE4E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586791-922A-42B5-925F-DD866F3C7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1FE33CE-72C6-4786-AB4B-2A6D18EE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D717EB-33FC-4A98-A1AA-53FB3194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3BBDBE-1FAD-494E-B568-4E8DBDB8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2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5752C-31EA-45B8-9D89-48C3CF35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B56B57-B7E0-4AAE-B1FF-587E20B9B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BF1443-C714-470A-B1FA-C6BE749A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5B9C24-2411-4C9C-B1DB-8F45EB7B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160EC9-6D81-48A1-8A7E-B802A5B0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9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E3734-835C-4A01-AA13-E17E202F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67C4D1-9EE7-47E0-8249-F15668B8D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76520DF-FBCC-4E4D-AC01-82D3DF75B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1C35848-AC52-4943-A7FC-AF20A000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CCD87CB-97EF-4353-A701-C1485014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3DD2F68-1556-482A-9038-9A16E064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63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8101B-19EE-41BF-A86C-DDE37371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E651A62-35B5-4CAB-A806-1B01DDC4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C8224B-C571-45AC-9ED2-258DA4F78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9637D47-5DE9-4AF5-8F87-ECEBE8FB7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516FDD0-8AC3-4961-B843-9D0A231D8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A35EB4B-8674-450B-B764-849B970A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DC7D735-DFEC-43F5-8FAD-ABA0002B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B0B86AB-D8EB-40C6-A5B7-56198604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08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E14E6-EC3A-4838-B0B3-7D08AB4C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FDEB9BD-858F-44C2-A90A-F81F88C4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736B2A5-E993-4964-9601-242F03A7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115CE0D-1CAF-44F9-B159-7957CFBE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8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17BE984-2FCF-47F9-AD5B-807929D9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F1B393A-E134-4AAC-816B-92B0CA1F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8403051-1D86-47C8-B7AE-DAB4E4F3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31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E6093-1EE2-45ED-B731-F4F0A9F3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1AC150-11A7-4701-ADAA-069B3FD7F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119E91F-D4AE-4064-A58C-7730F0428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D73077-5CBE-4CAE-BB0B-8C7F5191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0BF7C7B-470B-42BE-B32C-89459360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492164E-4131-44EF-A038-8EFE8CE3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06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A4A3C-C6C8-4919-BDC2-4DD70408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13BBC04-7CA1-46B0-A01B-FD102C34B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7AD1A4A-BD7E-4477-A323-29650738C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60C1C9F-F365-474D-8774-3FDCD5D7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960435B-F68C-47E1-984B-FF5C63D3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872B37-2CB8-4DD3-B18C-5F2BF491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4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3AE4057-F402-4CC4-8F38-BDDE2DAA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243E3C-777E-477F-9C40-CFC72D6E1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A426FE-51DB-406F-BD91-D72B37F6F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C1F1-3E5D-4A08-9618-E5568D3EABCF}" type="datetimeFigureOut">
              <a:rPr lang="pt-BR" smtClean="0"/>
              <a:t>07/09/2020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96B05B-BD77-4941-A15A-D60C87FCE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F43AC7-5E79-4600-B6E7-AFAFC062E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44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50C77C-712F-40FA-8449-50B43B359F90}"/>
              </a:ext>
            </a:extLst>
          </p:cNvPr>
          <p:cNvSpPr/>
          <p:nvPr/>
        </p:nvSpPr>
        <p:spPr>
          <a:xfrm>
            <a:off x="1226598" y="952130"/>
            <a:ext cx="9738804" cy="49537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53AC942-AF99-4FCC-B6CD-31C9FE2FD12D}"/>
              </a:ext>
            </a:extLst>
          </p:cNvPr>
          <p:cNvSpPr/>
          <p:nvPr/>
        </p:nvSpPr>
        <p:spPr>
          <a:xfrm>
            <a:off x="3284738" y="334392"/>
            <a:ext cx="2058140" cy="6177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incluir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D3835A9-8AF0-44A5-AD32-7F6A2C7C9321}"/>
              </a:ext>
            </a:extLst>
          </p:cNvPr>
          <p:cNvSpPr/>
          <p:nvPr/>
        </p:nvSpPr>
        <p:spPr>
          <a:xfrm>
            <a:off x="5342878" y="334392"/>
            <a:ext cx="2058140" cy="6177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excluir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DF67A38-2C38-4CD4-8740-D1B970AA87F1}"/>
              </a:ext>
            </a:extLst>
          </p:cNvPr>
          <p:cNvSpPr/>
          <p:nvPr/>
        </p:nvSpPr>
        <p:spPr>
          <a:xfrm>
            <a:off x="3195961" y="1242874"/>
            <a:ext cx="4205057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64DE5E7-E96E-4F25-B144-4D6D848C218A}"/>
              </a:ext>
            </a:extLst>
          </p:cNvPr>
          <p:cNvSpPr/>
          <p:nvPr/>
        </p:nvSpPr>
        <p:spPr>
          <a:xfrm>
            <a:off x="7707297" y="1242874"/>
            <a:ext cx="522303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3675BF5-E79A-4A35-8B93-ED6A73BB58BD}"/>
              </a:ext>
            </a:extLst>
          </p:cNvPr>
          <p:cNvSpPr/>
          <p:nvPr/>
        </p:nvSpPr>
        <p:spPr>
          <a:xfrm>
            <a:off x="3195960" y="2511270"/>
            <a:ext cx="5894774" cy="258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846A48-660D-40F4-880C-0A57C17FB417}"/>
              </a:ext>
            </a:extLst>
          </p:cNvPr>
          <p:cNvSpPr/>
          <p:nvPr/>
        </p:nvSpPr>
        <p:spPr>
          <a:xfrm>
            <a:off x="1226598" y="334392"/>
            <a:ext cx="2058140" cy="6177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E998FB3-7802-4227-A9F5-F779AF256D2C}"/>
              </a:ext>
            </a:extLst>
          </p:cNvPr>
          <p:cNvSpPr/>
          <p:nvPr/>
        </p:nvSpPr>
        <p:spPr>
          <a:xfrm>
            <a:off x="1226598" y="805093"/>
            <a:ext cx="2058140" cy="277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45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50C77C-712F-40FA-8449-50B43B359F90}"/>
              </a:ext>
            </a:extLst>
          </p:cNvPr>
          <p:cNvSpPr/>
          <p:nvPr/>
        </p:nvSpPr>
        <p:spPr>
          <a:xfrm>
            <a:off x="1226598" y="952130"/>
            <a:ext cx="9738804" cy="49537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846A48-660D-40F4-880C-0A57C17FB417}"/>
              </a:ext>
            </a:extLst>
          </p:cNvPr>
          <p:cNvSpPr/>
          <p:nvPr/>
        </p:nvSpPr>
        <p:spPr>
          <a:xfrm>
            <a:off x="1226598" y="334392"/>
            <a:ext cx="2058140" cy="6177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D3835A9-8AF0-44A5-AD32-7F6A2C7C9321}"/>
              </a:ext>
            </a:extLst>
          </p:cNvPr>
          <p:cNvSpPr/>
          <p:nvPr/>
        </p:nvSpPr>
        <p:spPr>
          <a:xfrm>
            <a:off x="5342878" y="334392"/>
            <a:ext cx="2058140" cy="6177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excluir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CF4DEF6-BEEC-4A54-AC39-408378655AA3}"/>
              </a:ext>
            </a:extLst>
          </p:cNvPr>
          <p:cNvSpPr/>
          <p:nvPr/>
        </p:nvSpPr>
        <p:spPr>
          <a:xfrm>
            <a:off x="1544714" y="1216241"/>
            <a:ext cx="4205057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E4FA42-E16A-4064-AC41-3435C7DD4334}"/>
              </a:ext>
            </a:extLst>
          </p:cNvPr>
          <p:cNvSpPr/>
          <p:nvPr/>
        </p:nvSpPr>
        <p:spPr>
          <a:xfrm>
            <a:off x="3148613" y="2348883"/>
            <a:ext cx="5894774" cy="2675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CB650C5-661B-4412-A733-D1E05FC10C48}"/>
              </a:ext>
            </a:extLst>
          </p:cNvPr>
          <p:cNvSpPr/>
          <p:nvPr/>
        </p:nvSpPr>
        <p:spPr>
          <a:xfrm>
            <a:off x="3428259" y="2666262"/>
            <a:ext cx="5191958" cy="36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2979612-BAFD-4CC6-96A2-35E918E1524A}"/>
              </a:ext>
            </a:extLst>
          </p:cNvPr>
          <p:cNvSpPr/>
          <p:nvPr/>
        </p:nvSpPr>
        <p:spPr>
          <a:xfrm>
            <a:off x="3428259" y="3429001"/>
            <a:ext cx="5191958" cy="36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telefone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76CECE8-8BAC-412B-8086-1BCBC90E85A3}"/>
              </a:ext>
            </a:extLst>
          </p:cNvPr>
          <p:cNvSpPr/>
          <p:nvPr/>
        </p:nvSpPr>
        <p:spPr>
          <a:xfrm>
            <a:off x="3428259" y="4152902"/>
            <a:ext cx="5191958" cy="36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email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78B826D-3BF0-4F30-920E-42F3813A10DD}"/>
              </a:ext>
            </a:extLst>
          </p:cNvPr>
          <p:cNvSpPr/>
          <p:nvPr/>
        </p:nvSpPr>
        <p:spPr>
          <a:xfrm>
            <a:off x="5378018" y="5271857"/>
            <a:ext cx="1435964" cy="36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incluir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53AC942-AF99-4FCC-B6CD-31C9FE2FD12D}"/>
              </a:ext>
            </a:extLst>
          </p:cNvPr>
          <p:cNvSpPr/>
          <p:nvPr/>
        </p:nvSpPr>
        <p:spPr>
          <a:xfrm>
            <a:off x="3284738" y="334392"/>
            <a:ext cx="2058140" cy="6177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incluir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D4D788C-2CCC-4263-846F-6420F0DCED4D}"/>
              </a:ext>
            </a:extLst>
          </p:cNvPr>
          <p:cNvSpPr/>
          <p:nvPr/>
        </p:nvSpPr>
        <p:spPr>
          <a:xfrm>
            <a:off x="3284738" y="866959"/>
            <a:ext cx="2058140" cy="277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14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50C77C-712F-40FA-8449-50B43B359F90}"/>
              </a:ext>
            </a:extLst>
          </p:cNvPr>
          <p:cNvSpPr/>
          <p:nvPr/>
        </p:nvSpPr>
        <p:spPr>
          <a:xfrm>
            <a:off x="1226598" y="952130"/>
            <a:ext cx="9738804" cy="49537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846A48-660D-40F4-880C-0A57C17FB417}"/>
              </a:ext>
            </a:extLst>
          </p:cNvPr>
          <p:cNvSpPr/>
          <p:nvPr/>
        </p:nvSpPr>
        <p:spPr>
          <a:xfrm>
            <a:off x="1226598" y="334392"/>
            <a:ext cx="2058140" cy="6177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procurar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53AC942-AF99-4FCC-B6CD-31C9FE2FD12D}"/>
              </a:ext>
            </a:extLst>
          </p:cNvPr>
          <p:cNvSpPr/>
          <p:nvPr/>
        </p:nvSpPr>
        <p:spPr>
          <a:xfrm>
            <a:off x="3284738" y="334392"/>
            <a:ext cx="2058140" cy="6177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incluir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DF67A38-2C38-4CD4-8740-D1B970AA87F1}"/>
              </a:ext>
            </a:extLst>
          </p:cNvPr>
          <p:cNvSpPr/>
          <p:nvPr/>
        </p:nvSpPr>
        <p:spPr>
          <a:xfrm>
            <a:off x="3195961" y="1242874"/>
            <a:ext cx="4205057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64DE5E7-E96E-4F25-B144-4D6D848C218A}"/>
              </a:ext>
            </a:extLst>
          </p:cNvPr>
          <p:cNvSpPr/>
          <p:nvPr/>
        </p:nvSpPr>
        <p:spPr>
          <a:xfrm>
            <a:off x="7707297" y="1242874"/>
            <a:ext cx="522303" cy="51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3675BF5-E79A-4A35-8B93-ED6A73BB58BD}"/>
              </a:ext>
            </a:extLst>
          </p:cNvPr>
          <p:cNvSpPr/>
          <p:nvPr/>
        </p:nvSpPr>
        <p:spPr>
          <a:xfrm>
            <a:off x="3195960" y="2511270"/>
            <a:ext cx="5894774" cy="258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B5BE5C5-78BC-4DE5-A584-BB251996D977}"/>
              </a:ext>
            </a:extLst>
          </p:cNvPr>
          <p:cNvSpPr/>
          <p:nvPr/>
        </p:nvSpPr>
        <p:spPr>
          <a:xfrm>
            <a:off x="9090734" y="5318095"/>
            <a:ext cx="1435964" cy="36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excluir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D3835A9-8AF0-44A5-AD32-7F6A2C7C9321}"/>
              </a:ext>
            </a:extLst>
          </p:cNvPr>
          <p:cNvSpPr/>
          <p:nvPr/>
        </p:nvSpPr>
        <p:spPr>
          <a:xfrm>
            <a:off x="5342878" y="334392"/>
            <a:ext cx="2058140" cy="6177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excluir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819BCA-F69F-401F-B295-783DC8777B00}"/>
              </a:ext>
            </a:extLst>
          </p:cNvPr>
          <p:cNvSpPr/>
          <p:nvPr/>
        </p:nvSpPr>
        <p:spPr>
          <a:xfrm>
            <a:off x="5342878" y="813138"/>
            <a:ext cx="2058140" cy="277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136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Tarrafil Sousa Pereira</dc:creator>
  <cp:lastModifiedBy>Gustavo Tarrafil Sousa Pereira</cp:lastModifiedBy>
  <cp:revision>2</cp:revision>
  <dcterms:created xsi:type="dcterms:W3CDTF">2020-07-29T21:27:55Z</dcterms:created>
  <dcterms:modified xsi:type="dcterms:W3CDTF">2020-09-07T13:52:40Z</dcterms:modified>
</cp:coreProperties>
</file>