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22ECC-873B-40FE-B6DA-FF51BF3B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455230-C3F3-4207-ABD0-D097DB8C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40C2D5-B394-4C8D-A3FA-7A010321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4B324F-6076-4FBF-9EC3-2BEF167F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8EF042-F7DF-40AA-AE77-57701EF1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88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AD005-E483-4598-A28A-A5EBB220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EFC447-1CF1-42D0-A70A-F95D57E4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459AFF-61E7-4175-88B9-4071E5B3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F6731D-6154-42C1-9475-10E63970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27CA33-9F7D-4310-BE80-422C8519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7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911B02-9B06-422A-A8D9-CE040EA5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02984A-0540-4452-B59F-044390BDA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D43BA9-FAD3-41DB-85CE-D895E83A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7910AA-36F0-4660-BE2F-3A27A5D6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54ED73-41A4-4518-9EE0-706A0C2E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6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237A4-E38F-49BB-8FD1-2A6D86F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D1D180-A0EF-4927-95DC-D71F7C39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2807ED-2117-479B-91DB-94FE18BA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16C7C4-3442-4337-B88B-A3DD2901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9E8947-9258-4A95-9794-B18404ED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55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E678B-F663-4304-8641-7E19451F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BDCB0F-D564-47AD-BCB6-40FC7DFC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AE8E23-1E52-439E-8987-BFA0AD28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B366D9-BDA2-41F2-98D1-B4EBA777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58533E-4E11-4341-B5BD-CA0F05CC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335A4-39D8-4EDE-ABB6-D0155EDF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E6854A-5F2B-43FB-BB21-A0B76781D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614A8E-6BAE-489B-A4E1-BA720670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0C1C16-D466-45DD-8374-A38AA1EC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6B3B97-A02F-45DD-8713-432A387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5D83CA-8F87-4A2B-9103-C37AAA41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57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8C45D-72B4-4449-B5C3-8EA3AF7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DD6431-93F5-4E0A-BCBA-26EB84C1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0715BC-5A37-4B17-8275-269F8B10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CDC8696-56D7-4259-920F-9A2365E4B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F63881-F922-48EC-8277-6A5B3A481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3866C2D-0957-4A0E-9459-E5BDDB6A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D38451-46A4-43E3-8B01-7B7CF553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81909E-AAFA-4221-A58A-EF3369E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1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9019-62A9-44C7-95F8-28C6F9AA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93F54F8-473A-45FE-808C-DC460E98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EEC1C32-01CE-4780-9FE2-8820478C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53F6C57-72FB-4116-9770-D58FE44F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10FE5E-C115-4822-A463-48BF1A42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A7D7303-F736-4E83-9BD2-29A681F9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6609EB-0964-4001-A2CA-B59DC7EA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10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95F1-1599-4D44-9A20-D53F4E71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4EA087-217B-4FFD-A6B5-7ECF7E24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5458EE4-CB11-4A07-82DD-2150B7D4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24F04A2-DA6F-4ABC-A9D0-A6C90356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B3765D-3248-4F85-9832-2EA991B9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B7B0A9-7E52-4E1B-BD36-1AACBA38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560C-8DBB-4CF4-91DC-731F1DE9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5517018-1331-4272-9F07-4D7FC77E8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3F3577-E7ED-48DB-8AB9-BC1324A1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312C62-9D85-47A9-990D-92111F33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51C092-4843-49E0-9BDC-3877AD88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EEC35A-F67D-410F-B6C3-6BFEB937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8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8F54B82-C3F3-43A7-AC75-3F9AFD14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F1F12E-7046-46D7-8639-75B6C285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C02348-357A-47CD-B19E-24917D36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F4FF-C616-4828-9480-E3419FD97E26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B8A6C0-4729-446F-B17C-D2C7DBB96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53F76A-0FAA-4C53-84C4-FF0669BD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08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1991-A958-4C6F-9447-D971E3551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Personal website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36EF1-F431-4EC5-B2EA-72EB883CB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73CD3CF2-CE47-4BCC-9162-789B17F2898B}"/>
              </a:ext>
            </a:extLst>
          </p:cNvPr>
          <p:cNvGrpSpPr/>
          <p:nvPr/>
        </p:nvGrpSpPr>
        <p:grpSpPr>
          <a:xfrm>
            <a:off x="2698812" y="905522"/>
            <a:ext cx="4397529" cy="3545297"/>
            <a:chOff x="2698812" y="905522"/>
            <a:chExt cx="4397529" cy="354529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3B19799-F93D-4842-876F-8B936A11FB0B}"/>
                </a:ext>
              </a:extLst>
            </p:cNvPr>
            <p:cNvSpPr/>
            <p:nvPr/>
          </p:nvSpPr>
          <p:spPr>
            <a:xfrm>
              <a:off x="2698812" y="905522"/>
              <a:ext cx="4397529" cy="3545297"/>
            </a:xfrm>
            <a:prstGeom prst="rect">
              <a:avLst/>
            </a:prstGeom>
            <a:solidFill>
              <a:srgbClr val="415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B32A62D1-7132-4732-9112-D37844271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235" y="1656349"/>
              <a:ext cx="2000682" cy="2043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087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Personal website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website</dc:title>
  <dc:creator>Gustavo Tarrafil Sousa Pereira</dc:creator>
  <cp:lastModifiedBy>Gustavo Tarrafil Sousa Pereira</cp:lastModifiedBy>
  <cp:revision>3</cp:revision>
  <dcterms:created xsi:type="dcterms:W3CDTF">2020-07-29T23:21:13Z</dcterms:created>
  <dcterms:modified xsi:type="dcterms:W3CDTF">2020-10-12T19:51:09Z</dcterms:modified>
</cp:coreProperties>
</file>