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4" r:id="rId6"/>
    <p:sldId id="267" r:id="rId7"/>
    <p:sldId id="268" r:id="rId8"/>
    <p:sldId id="269" r:id="rId9"/>
    <p:sldId id="270" r:id="rId10"/>
    <p:sldId id="265" r:id="rId11"/>
    <p:sldId id="266" r:id="rId12"/>
    <p:sldId id="271" r:id="rId13"/>
    <p:sldId id="272" r:id="rId14"/>
  </p:sldIdLst>
  <p:sldSz cx="9144000" cy="5143500" type="screen16x9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A3A3A3"/>
    <a:srgbClr val="C2C2C2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29" autoAdjust="0"/>
  </p:normalViewPr>
  <p:slideViewPr>
    <p:cSldViewPr>
      <p:cViewPr>
        <p:scale>
          <a:sx n="60" d="100"/>
          <a:sy n="60" d="100"/>
        </p:scale>
        <p:origin x="-164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39976-AA0C-4217-8B20-DDDBED4C46F0}" type="doc">
      <dgm:prSet loTypeId="urn:microsoft.com/office/officeart/2008/layout/VerticalCurvedLis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ACA7DBDD-96C2-42AB-94EF-D83E615DDCCD}">
      <dgm:prSet/>
      <dgm:spPr/>
      <dgm:t>
        <a:bodyPr/>
        <a:lstStyle/>
        <a:p>
          <a:pPr rtl="0"/>
          <a:r>
            <a:rPr lang="sv-SE" dirty="0" smtClean="0"/>
            <a:t>Styrning av muspekare </a:t>
          </a:r>
          <a:br>
            <a:rPr lang="sv-SE" dirty="0" smtClean="0"/>
          </a:br>
          <a:r>
            <a:rPr lang="sv-SE" dirty="0" smtClean="0"/>
            <a:t>(samt tangentbord)</a:t>
          </a:r>
          <a:endParaRPr lang="sv-SE" dirty="0"/>
        </a:p>
      </dgm:t>
    </dgm:pt>
    <dgm:pt modelId="{DC0312CE-9E54-4C9D-BACE-7EA4D9AB3632}" type="parTrans" cxnId="{166F7127-2FFF-4376-A7DB-6654C8A038EC}">
      <dgm:prSet/>
      <dgm:spPr/>
      <dgm:t>
        <a:bodyPr/>
        <a:lstStyle/>
        <a:p>
          <a:endParaRPr lang="sv-SE"/>
        </a:p>
      </dgm:t>
    </dgm:pt>
    <dgm:pt modelId="{1ABBAF81-C413-4F90-A5D7-D91EC308E1A4}" type="sibTrans" cxnId="{166F7127-2FFF-4376-A7DB-6654C8A038EC}">
      <dgm:prSet/>
      <dgm:spPr/>
      <dgm:t>
        <a:bodyPr/>
        <a:lstStyle/>
        <a:p>
          <a:endParaRPr lang="sv-SE"/>
        </a:p>
      </dgm:t>
    </dgm:pt>
    <dgm:pt modelId="{0D1644C6-A07A-4A53-ACA2-F577B1686A6E}" type="pres">
      <dgm:prSet presAssocID="{5D839976-AA0C-4217-8B20-DDDBED4C46F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sv-SE"/>
        </a:p>
      </dgm:t>
    </dgm:pt>
    <dgm:pt modelId="{55FD7909-9F8C-4D7B-95C7-4EAF80F18DE8}" type="pres">
      <dgm:prSet presAssocID="{5D839976-AA0C-4217-8B20-DDDBED4C46F0}" presName="Name1" presStyleCnt="0"/>
      <dgm:spPr/>
    </dgm:pt>
    <dgm:pt modelId="{B5CB7166-95FD-4489-93B7-213B8D859BE7}" type="pres">
      <dgm:prSet presAssocID="{5D839976-AA0C-4217-8B20-DDDBED4C46F0}" presName="cycle" presStyleCnt="0"/>
      <dgm:spPr/>
    </dgm:pt>
    <dgm:pt modelId="{989C0677-C664-4E5A-9C2D-FE7720721AE6}" type="pres">
      <dgm:prSet presAssocID="{5D839976-AA0C-4217-8B20-DDDBED4C46F0}" presName="srcNode" presStyleLbl="node1" presStyleIdx="0" presStyleCnt="1"/>
      <dgm:spPr/>
    </dgm:pt>
    <dgm:pt modelId="{34F03190-0273-42E3-89C1-0E7C1DCA7120}" type="pres">
      <dgm:prSet presAssocID="{5D839976-AA0C-4217-8B20-DDDBED4C46F0}" presName="conn" presStyleLbl="parChTrans1D2" presStyleIdx="0" presStyleCnt="1"/>
      <dgm:spPr/>
      <dgm:t>
        <a:bodyPr/>
        <a:lstStyle/>
        <a:p>
          <a:endParaRPr lang="sv-SE"/>
        </a:p>
      </dgm:t>
    </dgm:pt>
    <dgm:pt modelId="{B1DFC73B-A612-4DAF-B1C2-9690D20EDDEE}" type="pres">
      <dgm:prSet presAssocID="{5D839976-AA0C-4217-8B20-DDDBED4C46F0}" presName="extraNode" presStyleLbl="node1" presStyleIdx="0" presStyleCnt="1"/>
      <dgm:spPr/>
    </dgm:pt>
    <dgm:pt modelId="{6FFE5252-DCCF-4F9D-A188-075CBF43741A}" type="pres">
      <dgm:prSet presAssocID="{5D839976-AA0C-4217-8B20-DDDBED4C46F0}" presName="dstNode" presStyleLbl="node1" presStyleIdx="0" presStyleCnt="1"/>
      <dgm:spPr/>
    </dgm:pt>
    <dgm:pt modelId="{7C415D24-8B7A-450A-9930-1D3B6C7DB195}" type="pres">
      <dgm:prSet presAssocID="{ACA7DBDD-96C2-42AB-94EF-D83E615DDCCD}" presName="text_1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sv-SE"/>
        </a:p>
      </dgm:t>
    </dgm:pt>
    <dgm:pt modelId="{0EEBFD03-FEFC-4AD5-A6F4-7629330D0416}" type="pres">
      <dgm:prSet presAssocID="{ACA7DBDD-96C2-42AB-94EF-D83E615DDCCD}" presName="accent_1" presStyleCnt="0"/>
      <dgm:spPr/>
    </dgm:pt>
    <dgm:pt modelId="{EE1E258F-BA81-4084-BDEC-40ED5F2F064C}" type="pres">
      <dgm:prSet presAssocID="{ACA7DBDD-96C2-42AB-94EF-D83E615DDCCD}" presName="accentRepeatNode" presStyleLbl="solidFgAcc1" presStyleIdx="0" presStyleCnt="1"/>
      <dgm:spPr/>
    </dgm:pt>
  </dgm:ptLst>
  <dgm:cxnLst>
    <dgm:cxn modelId="{2189DB72-8348-4A62-AE26-05A53C6093E0}" type="presOf" srcId="{1ABBAF81-C413-4F90-A5D7-D91EC308E1A4}" destId="{34F03190-0273-42E3-89C1-0E7C1DCA7120}" srcOrd="0" destOrd="0" presId="urn:microsoft.com/office/officeart/2008/layout/VerticalCurvedList"/>
    <dgm:cxn modelId="{166F7127-2FFF-4376-A7DB-6654C8A038EC}" srcId="{5D839976-AA0C-4217-8B20-DDDBED4C46F0}" destId="{ACA7DBDD-96C2-42AB-94EF-D83E615DDCCD}" srcOrd="0" destOrd="0" parTransId="{DC0312CE-9E54-4C9D-BACE-7EA4D9AB3632}" sibTransId="{1ABBAF81-C413-4F90-A5D7-D91EC308E1A4}"/>
    <dgm:cxn modelId="{E617F632-5D95-4A8C-8EAF-121263E0CE95}" type="presOf" srcId="{5D839976-AA0C-4217-8B20-DDDBED4C46F0}" destId="{0D1644C6-A07A-4A53-ACA2-F577B1686A6E}" srcOrd="0" destOrd="0" presId="urn:microsoft.com/office/officeart/2008/layout/VerticalCurvedList"/>
    <dgm:cxn modelId="{2314BC6E-A2C6-45B3-8291-C219528CA105}" type="presOf" srcId="{ACA7DBDD-96C2-42AB-94EF-D83E615DDCCD}" destId="{7C415D24-8B7A-450A-9930-1D3B6C7DB195}" srcOrd="0" destOrd="0" presId="urn:microsoft.com/office/officeart/2008/layout/VerticalCurvedList"/>
    <dgm:cxn modelId="{745F05DD-CA8A-40AC-AEB9-C3BAA8414278}" type="presParOf" srcId="{0D1644C6-A07A-4A53-ACA2-F577B1686A6E}" destId="{55FD7909-9F8C-4D7B-95C7-4EAF80F18DE8}" srcOrd="0" destOrd="0" presId="urn:microsoft.com/office/officeart/2008/layout/VerticalCurvedList"/>
    <dgm:cxn modelId="{5DF681BD-8B1E-47D3-80D4-855DA5812C66}" type="presParOf" srcId="{55FD7909-9F8C-4D7B-95C7-4EAF80F18DE8}" destId="{B5CB7166-95FD-4489-93B7-213B8D859BE7}" srcOrd="0" destOrd="0" presId="urn:microsoft.com/office/officeart/2008/layout/VerticalCurvedList"/>
    <dgm:cxn modelId="{35B3B9DF-CC21-4496-8A1E-35A50D78809C}" type="presParOf" srcId="{B5CB7166-95FD-4489-93B7-213B8D859BE7}" destId="{989C0677-C664-4E5A-9C2D-FE7720721AE6}" srcOrd="0" destOrd="0" presId="urn:microsoft.com/office/officeart/2008/layout/VerticalCurvedList"/>
    <dgm:cxn modelId="{3985E596-C402-4E59-A001-E3285DBE107A}" type="presParOf" srcId="{B5CB7166-95FD-4489-93B7-213B8D859BE7}" destId="{34F03190-0273-42E3-89C1-0E7C1DCA7120}" srcOrd="1" destOrd="0" presId="urn:microsoft.com/office/officeart/2008/layout/VerticalCurvedList"/>
    <dgm:cxn modelId="{F401DDAD-2F00-49EC-B148-53E9CDD0FA2C}" type="presParOf" srcId="{B5CB7166-95FD-4489-93B7-213B8D859BE7}" destId="{B1DFC73B-A612-4DAF-B1C2-9690D20EDDEE}" srcOrd="2" destOrd="0" presId="urn:microsoft.com/office/officeart/2008/layout/VerticalCurvedList"/>
    <dgm:cxn modelId="{445F1188-A989-4AC2-90D7-7FDFADDD80F9}" type="presParOf" srcId="{B5CB7166-95FD-4489-93B7-213B8D859BE7}" destId="{6FFE5252-DCCF-4F9D-A188-075CBF43741A}" srcOrd="3" destOrd="0" presId="urn:microsoft.com/office/officeart/2008/layout/VerticalCurvedList"/>
    <dgm:cxn modelId="{41604AD4-6696-4591-B11F-D6C7C1892DC1}" type="presParOf" srcId="{55FD7909-9F8C-4D7B-95C7-4EAF80F18DE8}" destId="{7C415D24-8B7A-450A-9930-1D3B6C7DB195}" srcOrd="1" destOrd="0" presId="urn:microsoft.com/office/officeart/2008/layout/VerticalCurvedList"/>
    <dgm:cxn modelId="{12B7E0B8-D1DD-4AB7-9FED-AB5195E74A36}" type="presParOf" srcId="{55FD7909-9F8C-4D7B-95C7-4EAF80F18DE8}" destId="{0EEBFD03-FEFC-4AD5-A6F4-7629330D0416}" srcOrd="2" destOrd="0" presId="urn:microsoft.com/office/officeart/2008/layout/VerticalCurvedList"/>
    <dgm:cxn modelId="{E0F325E6-6D8A-4663-9296-8DD4B4B57651}" type="presParOf" srcId="{0EEBFD03-FEFC-4AD5-A6F4-7629330D0416}" destId="{EE1E258F-BA81-4084-BDEC-40ED5F2F06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39976-AA0C-4217-8B20-DDDBED4C46F0}" type="doc">
      <dgm:prSet loTypeId="urn:microsoft.com/office/officeart/2008/layout/VerticalCurvedLis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ACA7DBDD-96C2-42AB-94EF-D83E615DDCCD}">
      <dgm:prSet/>
      <dgm:spPr/>
      <dgm:t>
        <a:bodyPr/>
        <a:lstStyle/>
        <a:p>
          <a:pPr rtl="0"/>
          <a:r>
            <a:rPr lang="sv-SE" dirty="0" smtClean="0"/>
            <a:t>Steg 2: Textinmatning via </a:t>
          </a:r>
          <a:r>
            <a:rPr lang="sv-SE" dirty="0" smtClean="0"/>
            <a:t>skräddarsytt </a:t>
          </a:r>
          <a:r>
            <a:rPr lang="sv-SE" dirty="0" smtClean="0"/>
            <a:t>tangentbord</a:t>
          </a:r>
          <a:endParaRPr lang="sv-SE" dirty="0"/>
        </a:p>
      </dgm:t>
    </dgm:pt>
    <dgm:pt modelId="{DC0312CE-9E54-4C9D-BACE-7EA4D9AB3632}" type="parTrans" cxnId="{166F7127-2FFF-4376-A7DB-6654C8A038EC}">
      <dgm:prSet/>
      <dgm:spPr/>
      <dgm:t>
        <a:bodyPr/>
        <a:lstStyle/>
        <a:p>
          <a:endParaRPr lang="sv-SE"/>
        </a:p>
      </dgm:t>
    </dgm:pt>
    <dgm:pt modelId="{1ABBAF81-C413-4F90-A5D7-D91EC308E1A4}" type="sibTrans" cxnId="{166F7127-2FFF-4376-A7DB-6654C8A038EC}">
      <dgm:prSet/>
      <dgm:spPr/>
      <dgm:t>
        <a:bodyPr/>
        <a:lstStyle/>
        <a:p>
          <a:endParaRPr lang="sv-SE"/>
        </a:p>
      </dgm:t>
    </dgm:pt>
    <dgm:pt modelId="{0D1644C6-A07A-4A53-ACA2-F577B1686A6E}" type="pres">
      <dgm:prSet presAssocID="{5D839976-AA0C-4217-8B20-DDDBED4C46F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sv-SE"/>
        </a:p>
      </dgm:t>
    </dgm:pt>
    <dgm:pt modelId="{55FD7909-9F8C-4D7B-95C7-4EAF80F18DE8}" type="pres">
      <dgm:prSet presAssocID="{5D839976-AA0C-4217-8B20-DDDBED4C46F0}" presName="Name1" presStyleCnt="0"/>
      <dgm:spPr/>
    </dgm:pt>
    <dgm:pt modelId="{B5CB7166-95FD-4489-93B7-213B8D859BE7}" type="pres">
      <dgm:prSet presAssocID="{5D839976-AA0C-4217-8B20-DDDBED4C46F0}" presName="cycle" presStyleCnt="0"/>
      <dgm:spPr/>
    </dgm:pt>
    <dgm:pt modelId="{989C0677-C664-4E5A-9C2D-FE7720721AE6}" type="pres">
      <dgm:prSet presAssocID="{5D839976-AA0C-4217-8B20-DDDBED4C46F0}" presName="srcNode" presStyleLbl="node1" presStyleIdx="0" presStyleCnt="1"/>
      <dgm:spPr/>
    </dgm:pt>
    <dgm:pt modelId="{34F03190-0273-42E3-89C1-0E7C1DCA7120}" type="pres">
      <dgm:prSet presAssocID="{5D839976-AA0C-4217-8B20-DDDBED4C46F0}" presName="conn" presStyleLbl="parChTrans1D2" presStyleIdx="0" presStyleCnt="1"/>
      <dgm:spPr/>
      <dgm:t>
        <a:bodyPr/>
        <a:lstStyle/>
        <a:p>
          <a:endParaRPr lang="sv-SE"/>
        </a:p>
      </dgm:t>
    </dgm:pt>
    <dgm:pt modelId="{B1DFC73B-A612-4DAF-B1C2-9690D20EDDEE}" type="pres">
      <dgm:prSet presAssocID="{5D839976-AA0C-4217-8B20-DDDBED4C46F0}" presName="extraNode" presStyleLbl="node1" presStyleIdx="0" presStyleCnt="1"/>
      <dgm:spPr/>
    </dgm:pt>
    <dgm:pt modelId="{6FFE5252-DCCF-4F9D-A188-075CBF43741A}" type="pres">
      <dgm:prSet presAssocID="{5D839976-AA0C-4217-8B20-DDDBED4C46F0}" presName="dstNode" presStyleLbl="node1" presStyleIdx="0" presStyleCnt="1"/>
      <dgm:spPr/>
    </dgm:pt>
    <dgm:pt modelId="{7C415D24-8B7A-450A-9930-1D3B6C7DB195}" type="pres">
      <dgm:prSet presAssocID="{ACA7DBDD-96C2-42AB-94EF-D83E615DDCCD}" presName="text_1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sv-SE"/>
        </a:p>
      </dgm:t>
    </dgm:pt>
    <dgm:pt modelId="{0EEBFD03-FEFC-4AD5-A6F4-7629330D0416}" type="pres">
      <dgm:prSet presAssocID="{ACA7DBDD-96C2-42AB-94EF-D83E615DDCCD}" presName="accent_1" presStyleCnt="0"/>
      <dgm:spPr/>
    </dgm:pt>
    <dgm:pt modelId="{EE1E258F-BA81-4084-BDEC-40ED5F2F064C}" type="pres">
      <dgm:prSet presAssocID="{ACA7DBDD-96C2-42AB-94EF-D83E615DDCCD}" presName="accentRepeatNode" presStyleLbl="solidFgAcc1" presStyleIdx="0" presStyleCnt="1"/>
      <dgm:spPr/>
    </dgm:pt>
  </dgm:ptLst>
  <dgm:cxnLst>
    <dgm:cxn modelId="{23E489D5-0325-4FAF-97E3-ADC028501511}" type="presOf" srcId="{5D839976-AA0C-4217-8B20-DDDBED4C46F0}" destId="{0D1644C6-A07A-4A53-ACA2-F577B1686A6E}" srcOrd="0" destOrd="0" presId="urn:microsoft.com/office/officeart/2008/layout/VerticalCurvedList"/>
    <dgm:cxn modelId="{CA4B5EAC-B5F2-448D-81EE-7628EBEBAE7D}" type="presOf" srcId="{ACA7DBDD-96C2-42AB-94EF-D83E615DDCCD}" destId="{7C415D24-8B7A-450A-9930-1D3B6C7DB195}" srcOrd="0" destOrd="0" presId="urn:microsoft.com/office/officeart/2008/layout/VerticalCurvedList"/>
    <dgm:cxn modelId="{166F7127-2FFF-4376-A7DB-6654C8A038EC}" srcId="{5D839976-AA0C-4217-8B20-DDDBED4C46F0}" destId="{ACA7DBDD-96C2-42AB-94EF-D83E615DDCCD}" srcOrd="0" destOrd="0" parTransId="{DC0312CE-9E54-4C9D-BACE-7EA4D9AB3632}" sibTransId="{1ABBAF81-C413-4F90-A5D7-D91EC308E1A4}"/>
    <dgm:cxn modelId="{D50DF2F7-93E0-498C-BE2E-458308A68E55}" type="presOf" srcId="{1ABBAF81-C413-4F90-A5D7-D91EC308E1A4}" destId="{34F03190-0273-42E3-89C1-0E7C1DCA7120}" srcOrd="0" destOrd="0" presId="urn:microsoft.com/office/officeart/2008/layout/VerticalCurvedList"/>
    <dgm:cxn modelId="{18872F72-02B6-43FD-AA14-43B45000B7D0}" type="presParOf" srcId="{0D1644C6-A07A-4A53-ACA2-F577B1686A6E}" destId="{55FD7909-9F8C-4D7B-95C7-4EAF80F18DE8}" srcOrd="0" destOrd="0" presId="urn:microsoft.com/office/officeart/2008/layout/VerticalCurvedList"/>
    <dgm:cxn modelId="{DB6BCDA7-3BBD-4E31-A270-24B3C028554E}" type="presParOf" srcId="{55FD7909-9F8C-4D7B-95C7-4EAF80F18DE8}" destId="{B5CB7166-95FD-4489-93B7-213B8D859BE7}" srcOrd="0" destOrd="0" presId="urn:microsoft.com/office/officeart/2008/layout/VerticalCurvedList"/>
    <dgm:cxn modelId="{3F269911-2AEB-4CFF-A8A2-EABB65F0EC92}" type="presParOf" srcId="{B5CB7166-95FD-4489-93B7-213B8D859BE7}" destId="{989C0677-C664-4E5A-9C2D-FE7720721AE6}" srcOrd="0" destOrd="0" presId="urn:microsoft.com/office/officeart/2008/layout/VerticalCurvedList"/>
    <dgm:cxn modelId="{F489A87B-B9D9-4723-AFA6-9722B681148C}" type="presParOf" srcId="{B5CB7166-95FD-4489-93B7-213B8D859BE7}" destId="{34F03190-0273-42E3-89C1-0E7C1DCA7120}" srcOrd="1" destOrd="0" presId="urn:microsoft.com/office/officeart/2008/layout/VerticalCurvedList"/>
    <dgm:cxn modelId="{B831AC2B-6183-49D1-9769-56C8A33524F6}" type="presParOf" srcId="{B5CB7166-95FD-4489-93B7-213B8D859BE7}" destId="{B1DFC73B-A612-4DAF-B1C2-9690D20EDDEE}" srcOrd="2" destOrd="0" presId="urn:microsoft.com/office/officeart/2008/layout/VerticalCurvedList"/>
    <dgm:cxn modelId="{ACB04A2B-958A-45A5-B4C9-A1055DDD6C17}" type="presParOf" srcId="{B5CB7166-95FD-4489-93B7-213B8D859BE7}" destId="{6FFE5252-DCCF-4F9D-A188-075CBF43741A}" srcOrd="3" destOrd="0" presId="urn:microsoft.com/office/officeart/2008/layout/VerticalCurvedList"/>
    <dgm:cxn modelId="{6A45409B-5B5B-4827-B328-E9CCD11DE26C}" type="presParOf" srcId="{55FD7909-9F8C-4D7B-95C7-4EAF80F18DE8}" destId="{7C415D24-8B7A-450A-9930-1D3B6C7DB195}" srcOrd="1" destOrd="0" presId="urn:microsoft.com/office/officeart/2008/layout/VerticalCurvedList"/>
    <dgm:cxn modelId="{D50508AA-0971-4F69-9E21-13F64DAD1A64}" type="presParOf" srcId="{55FD7909-9F8C-4D7B-95C7-4EAF80F18DE8}" destId="{0EEBFD03-FEFC-4AD5-A6F4-7629330D0416}" srcOrd="2" destOrd="0" presId="urn:microsoft.com/office/officeart/2008/layout/VerticalCurvedList"/>
    <dgm:cxn modelId="{30C8F1AE-BDA5-434B-A34D-6A5B0877CB93}" type="presParOf" srcId="{0EEBFD03-FEFC-4AD5-A6F4-7629330D0416}" destId="{EE1E258F-BA81-4084-BDEC-40ED5F2F06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39976-AA0C-4217-8B20-DDDBED4C46F0}" type="doc">
      <dgm:prSet loTypeId="urn:microsoft.com/office/officeart/2008/layout/VerticalCurvedLis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ACA7DBDD-96C2-42AB-94EF-D83E615DDCCD}">
      <dgm:prSet/>
      <dgm:spPr/>
      <dgm:t>
        <a:bodyPr/>
        <a:lstStyle/>
        <a:p>
          <a:pPr rtl="0"/>
          <a:r>
            <a:rPr lang="sv-SE" dirty="0" smtClean="0"/>
            <a:t>Skickande av sensordata</a:t>
          </a:r>
          <a:endParaRPr lang="sv-SE" dirty="0"/>
        </a:p>
      </dgm:t>
    </dgm:pt>
    <dgm:pt modelId="{DC0312CE-9E54-4C9D-BACE-7EA4D9AB3632}" type="parTrans" cxnId="{166F7127-2FFF-4376-A7DB-6654C8A038EC}">
      <dgm:prSet/>
      <dgm:spPr/>
      <dgm:t>
        <a:bodyPr/>
        <a:lstStyle/>
        <a:p>
          <a:endParaRPr lang="sv-SE"/>
        </a:p>
      </dgm:t>
    </dgm:pt>
    <dgm:pt modelId="{1ABBAF81-C413-4F90-A5D7-D91EC308E1A4}" type="sibTrans" cxnId="{166F7127-2FFF-4376-A7DB-6654C8A038EC}">
      <dgm:prSet/>
      <dgm:spPr/>
      <dgm:t>
        <a:bodyPr/>
        <a:lstStyle/>
        <a:p>
          <a:endParaRPr lang="sv-SE"/>
        </a:p>
      </dgm:t>
    </dgm:pt>
    <dgm:pt modelId="{0D1644C6-A07A-4A53-ACA2-F577B1686A6E}" type="pres">
      <dgm:prSet presAssocID="{5D839976-AA0C-4217-8B20-DDDBED4C46F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sv-SE"/>
        </a:p>
      </dgm:t>
    </dgm:pt>
    <dgm:pt modelId="{55FD7909-9F8C-4D7B-95C7-4EAF80F18DE8}" type="pres">
      <dgm:prSet presAssocID="{5D839976-AA0C-4217-8B20-DDDBED4C46F0}" presName="Name1" presStyleCnt="0"/>
      <dgm:spPr/>
    </dgm:pt>
    <dgm:pt modelId="{B5CB7166-95FD-4489-93B7-213B8D859BE7}" type="pres">
      <dgm:prSet presAssocID="{5D839976-AA0C-4217-8B20-DDDBED4C46F0}" presName="cycle" presStyleCnt="0"/>
      <dgm:spPr/>
    </dgm:pt>
    <dgm:pt modelId="{989C0677-C664-4E5A-9C2D-FE7720721AE6}" type="pres">
      <dgm:prSet presAssocID="{5D839976-AA0C-4217-8B20-DDDBED4C46F0}" presName="srcNode" presStyleLbl="node1" presStyleIdx="0" presStyleCnt="1"/>
      <dgm:spPr/>
    </dgm:pt>
    <dgm:pt modelId="{34F03190-0273-42E3-89C1-0E7C1DCA7120}" type="pres">
      <dgm:prSet presAssocID="{5D839976-AA0C-4217-8B20-DDDBED4C46F0}" presName="conn" presStyleLbl="parChTrans1D2" presStyleIdx="0" presStyleCnt="1"/>
      <dgm:spPr/>
      <dgm:t>
        <a:bodyPr/>
        <a:lstStyle/>
        <a:p>
          <a:endParaRPr lang="sv-SE"/>
        </a:p>
      </dgm:t>
    </dgm:pt>
    <dgm:pt modelId="{B1DFC73B-A612-4DAF-B1C2-9690D20EDDEE}" type="pres">
      <dgm:prSet presAssocID="{5D839976-AA0C-4217-8B20-DDDBED4C46F0}" presName="extraNode" presStyleLbl="node1" presStyleIdx="0" presStyleCnt="1"/>
      <dgm:spPr/>
    </dgm:pt>
    <dgm:pt modelId="{6FFE5252-DCCF-4F9D-A188-075CBF43741A}" type="pres">
      <dgm:prSet presAssocID="{5D839976-AA0C-4217-8B20-DDDBED4C46F0}" presName="dstNode" presStyleLbl="node1" presStyleIdx="0" presStyleCnt="1"/>
      <dgm:spPr/>
    </dgm:pt>
    <dgm:pt modelId="{7C415D24-8B7A-450A-9930-1D3B6C7DB195}" type="pres">
      <dgm:prSet presAssocID="{ACA7DBDD-96C2-42AB-94EF-D83E615DDCCD}" presName="text_1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sv-SE"/>
        </a:p>
      </dgm:t>
    </dgm:pt>
    <dgm:pt modelId="{0EEBFD03-FEFC-4AD5-A6F4-7629330D0416}" type="pres">
      <dgm:prSet presAssocID="{ACA7DBDD-96C2-42AB-94EF-D83E615DDCCD}" presName="accent_1" presStyleCnt="0"/>
      <dgm:spPr/>
    </dgm:pt>
    <dgm:pt modelId="{EE1E258F-BA81-4084-BDEC-40ED5F2F064C}" type="pres">
      <dgm:prSet presAssocID="{ACA7DBDD-96C2-42AB-94EF-D83E615DDCCD}" presName="accentRepeatNode" presStyleLbl="solidFgAcc1" presStyleIdx="0" presStyleCnt="1"/>
      <dgm:spPr/>
    </dgm:pt>
  </dgm:ptLst>
  <dgm:cxnLst>
    <dgm:cxn modelId="{4B6E5F7C-7B5D-46DD-8A45-EC6580F46389}" type="presOf" srcId="{5D839976-AA0C-4217-8B20-DDDBED4C46F0}" destId="{0D1644C6-A07A-4A53-ACA2-F577B1686A6E}" srcOrd="0" destOrd="0" presId="urn:microsoft.com/office/officeart/2008/layout/VerticalCurvedList"/>
    <dgm:cxn modelId="{166F7127-2FFF-4376-A7DB-6654C8A038EC}" srcId="{5D839976-AA0C-4217-8B20-DDDBED4C46F0}" destId="{ACA7DBDD-96C2-42AB-94EF-D83E615DDCCD}" srcOrd="0" destOrd="0" parTransId="{DC0312CE-9E54-4C9D-BACE-7EA4D9AB3632}" sibTransId="{1ABBAF81-C413-4F90-A5D7-D91EC308E1A4}"/>
    <dgm:cxn modelId="{735BBC62-B20B-4306-AE74-A92EFC47ABAB}" type="presOf" srcId="{ACA7DBDD-96C2-42AB-94EF-D83E615DDCCD}" destId="{7C415D24-8B7A-450A-9930-1D3B6C7DB195}" srcOrd="0" destOrd="0" presId="urn:microsoft.com/office/officeart/2008/layout/VerticalCurvedList"/>
    <dgm:cxn modelId="{3079FF9F-6DA4-470B-B45D-4CDE0EDD409C}" type="presOf" srcId="{1ABBAF81-C413-4F90-A5D7-D91EC308E1A4}" destId="{34F03190-0273-42E3-89C1-0E7C1DCA7120}" srcOrd="0" destOrd="0" presId="urn:microsoft.com/office/officeart/2008/layout/VerticalCurvedList"/>
    <dgm:cxn modelId="{5F4FBA20-211A-428A-9DF2-B933C88F61BB}" type="presParOf" srcId="{0D1644C6-A07A-4A53-ACA2-F577B1686A6E}" destId="{55FD7909-9F8C-4D7B-95C7-4EAF80F18DE8}" srcOrd="0" destOrd="0" presId="urn:microsoft.com/office/officeart/2008/layout/VerticalCurvedList"/>
    <dgm:cxn modelId="{2391B8E5-BF45-4F1F-AEDA-6B74EA110375}" type="presParOf" srcId="{55FD7909-9F8C-4D7B-95C7-4EAF80F18DE8}" destId="{B5CB7166-95FD-4489-93B7-213B8D859BE7}" srcOrd="0" destOrd="0" presId="urn:microsoft.com/office/officeart/2008/layout/VerticalCurvedList"/>
    <dgm:cxn modelId="{DCA94F65-3188-4951-9CB2-1E62D2F84629}" type="presParOf" srcId="{B5CB7166-95FD-4489-93B7-213B8D859BE7}" destId="{989C0677-C664-4E5A-9C2D-FE7720721AE6}" srcOrd="0" destOrd="0" presId="urn:microsoft.com/office/officeart/2008/layout/VerticalCurvedList"/>
    <dgm:cxn modelId="{395311C3-C4FC-41D0-9A89-05075DA4210B}" type="presParOf" srcId="{B5CB7166-95FD-4489-93B7-213B8D859BE7}" destId="{34F03190-0273-42E3-89C1-0E7C1DCA7120}" srcOrd="1" destOrd="0" presId="urn:microsoft.com/office/officeart/2008/layout/VerticalCurvedList"/>
    <dgm:cxn modelId="{059D29B3-F93A-4195-9705-56D31E80E40D}" type="presParOf" srcId="{B5CB7166-95FD-4489-93B7-213B8D859BE7}" destId="{B1DFC73B-A612-4DAF-B1C2-9690D20EDDEE}" srcOrd="2" destOrd="0" presId="urn:microsoft.com/office/officeart/2008/layout/VerticalCurvedList"/>
    <dgm:cxn modelId="{4041E3CF-8381-470B-A1B6-C53260874148}" type="presParOf" srcId="{B5CB7166-95FD-4489-93B7-213B8D859BE7}" destId="{6FFE5252-DCCF-4F9D-A188-075CBF43741A}" srcOrd="3" destOrd="0" presId="urn:microsoft.com/office/officeart/2008/layout/VerticalCurvedList"/>
    <dgm:cxn modelId="{7932E297-F2FD-40A2-BB4E-248370252F9F}" type="presParOf" srcId="{55FD7909-9F8C-4D7B-95C7-4EAF80F18DE8}" destId="{7C415D24-8B7A-450A-9930-1D3B6C7DB195}" srcOrd="1" destOrd="0" presId="urn:microsoft.com/office/officeart/2008/layout/VerticalCurvedList"/>
    <dgm:cxn modelId="{9084B33D-D722-44D7-9552-3182637511CD}" type="presParOf" srcId="{55FD7909-9F8C-4D7B-95C7-4EAF80F18DE8}" destId="{0EEBFD03-FEFC-4AD5-A6F4-7629330D0416}" srcOrd="2" destOrd="0" presId="urn:microsoft.com/office/officeart/2008/layout/VerticalCurvedList"/>
    <dgm:cxn modelId="{ACFBFAE2-3E7D-40BD-9251-6E0ABB40CA5C}" type="presParOf" srcId="{0EEBFD03-FEFC-4AD5-A6F4-7629330D0416}" destId="{EE1E258F-BA81-4084-BDEC-40ED5F2F06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D227A3-A674-468D-9B0F-36117A806FBD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359F48-89DC-43CC-93AB-9826BE4E6D35}">
      <dgm:prSet/>
      <dgm:spPr/>
      <dgm:t>
        <a:bodyPr/>
        <a:lstStyle/>
        <a:p>
          <a:pPr rtl="0"/>
          <a:r>
            <a:rPr lang="sv-SE" dirty="0" smtClean="0"/>
            <a:t>Real-time-nätverk baserat på UDP</a:t>
          </a:r>
          <a:endParaRPr lang="sv-SE" dirty="0"/>
        </a:p>
      </dgm:t>
    </dgm:pt>
    <dgm:pt modelId="{EE66DC60-3618-409C-8ED5-22D4E68A2B35}" type="parTrans" cxnId="{A440B818-43B3-46B1-9CE1-9C42D1894ED5}">
      <dgm:prSet/>
      <dgm:spPr/>
      <dgm:t>
        <a:bodyPr/>
        <a:lstStyle/>
        <a:p>
          <a:endParaRPr lang="sv-SE"/>
        </a:p>
      </dgm:t>
    </dgm:pt>
    <dgm:pt modelId="{BEEF3234-9C23-4BE4-A9DB-B8A4D1101AF7}" type="sibTrans" cxnId="{A440B818-43B3-46B1-9CE1-9C42D1894ED5}">
      <dgm:prSet/>
      <dgm:spPr/>
      <dgm:t>
        <a:bodyPr/>
        <a:lstStyle/>
        <a:p>
          <a:endParaRPr lang="sv-SE"/>
        </a:p>
      </dgm:t>
    </dgm:pt>
    <dgm:pt modelId="{820FD6C8-3855-4380-BED2-3D12943311D3}">
      <dgm:prSet/>
      <dgm:spPr/>
      <dgm:t>
        <a:bodyPr/>
        <a:lstStyle/>
        <a:p>
          <a:pPr rtl="0"/>
          <a:r>
            <a:rPr lang="sv-SE" dirty="0" smtClean="0"/>
            <a:t>Skräddarsydda protokoll</a:t>
          </a:r>
          <a:endParaRPr lang="sv-SE" dirty="0"/>
        </a:p>
      </dgm:t>
    </dgm:pt>
    <dgm:pt modelId="{72024891-B6AD-41E1-B81C-64082A817A10}" type="parTrans" cxnId="{1C3D9294-C661-4CE1-BE9A-92DA3DF4B4EA}">
      <dgm:prSet/>
      <dgm:spPr/>
      <dgm:t>
        <a:bodyPr/>
        <a:lstStyle/>
        <a:p>
          <a:endParaRPr lang="sv-SE"/>
        </a:p>
      </dgm:t>
    </dgm:pt>
    <dgm:pt modelId="{336C0FEE-CACE-4F49-B92E-F1CCFF9A3296}" type="sibTrans" cxnId="{1C3D9294-C661-4CE1-BE9A-92DA3DF4B4EA}">
      <dgm:prSet/>
      <dgm:spPr/>
      <dgm:t>
        <a:bodyPr/>
        <a:lstStyle/>
        <a:p>
          <a:endParaRPr lang="sv-SE"/>
        </a:p>
      </dgm:t>
    </dgm:pt>
    <dgm:pt modelId="{AFE33AC1-172F-4825-914E-28530A285797}">
      <dgm:prSet/>
      <dgm:spPr/>
      <dgm:t>
        <a:bodyPr/>
        <a:lstStyle/>
        <a:p>
          <a:pPr rtl="0"/>
          <a:r>
            <a:rPr lang="sv-SE" dirty="0" smtClean="0"/>
            <a:t>Två separata lager:</a:t>
          </a:r>
          <a:endParaRPr lang="sv-SE" dirty="0"/>
        </a:p>
      </dgm:t>
    </dgm:pt>
    <dgm:pt modelId="{A8E25DA6-BAAA-441D-809D-D0C62E13DF82}" type="parTrans" cxnId="{9F5BCE4A-9FCE-44A3-AC32-E4572076A445}">
      <dgm:prSet/>
      <dgm:spPr/>
      <dgm:t>
        <a:bodyPr/>
        <a:lstStyle/>
        <a:p>
          <a:endParaRPr lang="sv-SE"/>
        </a:p>
      </dgm:t>
    </dgm:pt>
    <dgm:pt modelId="{9D0840A6-2AD7-44BC-981A-E2D4B02C0F06}" type="sibTrans" cxnId="{9F5BCE4A-9FCE-44A3-AC32-E4572076A445}">
      <dgm:prSet/>
      <dgm:spPr/>
      <dgm:t>
        <a:bodyPr/>
        <a:lstStyle/>
        <a:p>
          <a:endParaRPr lang="sv-SE"/>
        </a:p>
      </dgm:t>
    </dgm:pt>
    <dgm:pt modelId="{21935AC4-3AF1-4B16-BC0A-89E19A1118F1}">
      <dgm:prSet/>
      <dgm:spPr/>
      <dgm:t>
        <a:bodyPr/>
        <a:lstStyle/>
        <a:p>
          <a:pPr rtl="0"/>
          <a:r>
            <a:rPr lang="sv-SE" dirty="0" smtClean="0"/>
            <a:t>Högnivå </a:t>
          </a:r>
          <a:endParaRPr lang="sv-SE" dirty="0"/>
        </a:p>
      </dgm:t>
    </dgm:pt>
    <dgm:pt modelId="{8A82D57D-0C58-401F-9E83-DB7B9AA1AB25}" type="parTrans" cxnId="{386DCFB2-5954-47F5-B0AC-505D18E125E4}">
      <dgm:prSet/>
      <dgm:spPr/>
      <dgm:t>
        <a:bodyPr/>
        <a:lstStyle/>
        <a:p>
          <a:endParaRPr lang="sv-SE"/>
        </a:p>
      </dgm:t>
    </dgm:pt>
    <dgm:pt modelId="{D0DC125A-2363-452D-BC67-5B78831FB80D}" type="sibTrans" cxnId="{386DCFB2-5954-47F5-B0AC-505D18E125E4}">
      <dgm:prSet/>
      <dgm:spPr/>
      <dgm:t>
        <a:bodyPr/>
        <a:lstStyle/>
        <a:p>
          <a:endParaRPr lang="sv-SE"/>
        </a:p>
      </dgm:t>
    </dgm:pt>
    <dgm:pt modelId="{0A41C2B7-2B2B-4FCC-AFC4-D24073876AC7}">
      <dgm:prSet/>
      <dgm:spPr/>
      <dgm:t>
        <a:bodyPr/>
        <a:lstStyle/>
        <a:p>
          <a:pPr rtl="0"/>
          <a:r>
            <a:rPr lang="sv-SE" dirty="0" smtClean="0"/>
            <a:t>Lågnivå</a:t>
          </a:r>
          <a:endParaRPr lang="sv-SE" dirty="0"/>
        </a:p>
      </dgm:t>
    </dgm:pt>
    <dgm:pt modelId="{ACFCFF5D-ACC8-457A-B525-1234AD48AC96}" type="parTrans" cxnId="{FF59BD96-E251-4857-825F-03B58DCB483B}">
      <dgm:prSet/>
      <dgm:spPr/>
      <dgm:t>
        <a:bodyPr/>
        <a:lstStyle/>
        <a:p>
          <a:endParaRPr lang="sv-SE"/>
        </a:p>
      </dgm:t>
    </dgm:pt>
    <dgm:pt modelId="{B4EF30A4-36A6-4BF1-BC36-37E8BDE11649}" type="sibTrans" cxnId="{FF59BD96-E251-4857-825F-03B58DCB483B}">
      <dgm:prSet/>
      <dgm:spPr/>
      <dgm:t>
        <a:bodyPr/>
        <a:lstStyle/>
        <a:p>
          <a:endParaRPr lang="sv-SE"/>
        </a:p>
      </dgm:t>
    </dgm:pt>
    <dgm:pt modelId="{336ED9C0-9D73-431F-8918-8D0EBF6F05BB}">
      <dgm:prSet/>
      <dgm:spPr/>
      <dgm:t>
        <a:bodyPr/>
        <a:lstStyle/>
        <a:p>
          <a:pPr rtl="0"/>
          <a:r>
            <a:rPr lang="sv-SE" dirty="0" smtClean="0"/>
            <a:t>Oordnat</a:t>
          </a:r>
          <a:endParaRPr lang="sv-SE" dirty="0"/>
        </a:p>
      </dgm:t>
    </dgm:pt>
    <dgm:pt modelId="{80CAA44A-ED72-404E-AC89-CE22101CA1FF}" type="parTrans" cxnId="{FD2707DA-EC2E-4EE2-8157-6AF41C5731D6}">
      <dgm:prSet/>
      <dgm:spPr/>
      <dgm:t>
        <a:bodyPr/>
        <a:lstStyle/>
        <a:p>
          <a:endParaRPr lang="sv-SE"/>
        </a:p>
      </dgm:t>
    </dgm:pt>
    <dgm:pt modelId="{0CBA9ECE-BCF5-47E2-8EF9-4CE1E8899589}" type="sibTrans" cxnId="{FD2707DA-EC2E-4EE2-8157-6AF41C5731D6}">
      <dgm:prSet/>
      <dgm:spPr/>
      <dgm:t>
        <a:bodyPr/>
        <a:lstStyle/>
        <a:p>
          <a:endParaRPr lang="sv-SE"/>
        </a:p>
      </dgm:t>
    </dgm:pt>
    <dgm:pt modelId="{081F1F2C-04ED-4800-B019-892F5948D768}">
      <dgm:prSet/>
      <dgm:spPr/>
      <dgm:t>
        <a:bodyPr/>
        <a:lstStyle/>
        <a:p>
          <a:pPr rtl="0"/>
          <a:r>
            <a:rPr lang="sv-SE" dirty="0" smtClean="0"/>
            <a:t>Ordnat</a:t>
          </a:r>
          <a:endParaRPr lang="sv-SE" dirty="0"/>
        </a:p>
      </dgm:t>
    </dgm:pt>
    <dgm:pt modelId="{6490459C-E30B-42D5-B99A-72ADC36C4A76}" type="parTrans" cxnId="{153EFB34-DCF6-4741-ACB1-C91A13741DD3}">
      <dgm:prSet/>
      <dgm:spPr/>
      <dgm:t>
        <a:bodyPr/>
        <a:lstStyle/>
        <a:p>
          <a:endParaRPr lang="sv-SE"/>
        </a:p>
      </dgm:t>
    </dgm:pt>
    <dgm:pt modelId="{63A5D1A8-985A-42B4-8A98-12F69106589E}" type="sibTrans" cxnId="{153EFB34-DCF6-4741-ACB1-C91A13741DD3}">
      <dgm:prSet/>
      <dgm:spPr/>
      <dgm:t>
        <a:bodyPr/>
        <a:lstStyle/>
        <a:p>
          <a:endParaRPr lang="sv-SE"/>
        </a:p>
      </dgm:t>
    </dgm:pt>
    <dgm:pt modelId="{4A444656-BCD4-4B6B-A434-DE5865D7695A}">
      <dgm:prSet/>
      <dgm:spPr/>
      <dgm:t>
        <a:bodyPr/>
        <a:lstStyle/>
        <a:p>
          <a:pPr rtl="0"/>
          <a:r>
            <a:rPr lang="sv-SE" dirty="0" smtClean="0"/>
            <a:t>Pålitligt</a:t>
          </a:r>
          <a:endParaRPr lang="sv-SE" dirty="0"/>
        </a:p>
      </dgm:t>
    </dgm:pt>
    <dgm:pt modelId="{ACFC2D0A-9DCA-433B-A6B8-EB82BCD11672}" type="parTrans" cxnId="{A1E744C8-DE36-4A43-9FD4-80C9BA6AC19F}">
      <dgm:prSet/>
      <dgm:spPr/>
      <dgm:t>
        <a:bodyPr/>
        <a:lstStyle/>
        <a:p>
          <a:endParaRPr lang="sv-SE"/>
        </a:p>
      </dgm:t>
    </dgm:pt>
    <dgm:pt modelId="{ED51ED64-2D7E-4F92-B3F3-6CD4CEF41D80}" type="sibTrans" cxnId="{A1E744C8-DE36-4A43-9FD4-80C9BA6AC19F}">
      <dgm:prSet/>
      <dgm:spPr/>
      <dgm:t>
        <a:bodyPr/>
        <a:lstStyle/>
        <a:p>
          <a:endParaRPr lang="sv-SE"/>
        </a:p>
      </dgm:t>
    </dgm:pt>
    <dgm:pt modelId="{5F9F6933-01F0-43CA-96B1-08FA4A048519}">
      <dgm:prSet/>
      <dgm:spPr/>
      <dgm:t>
        <a:bodyPr/>
        <a:lstStyle/>
        <a:p>
          <a:pPr rtl="0"/>
          <a:r>
            <a:rPr lang="sv-SE" dirty="0" smtClean="0"/>
            <a:t>Opålitligt oordnat</a:t>
          </a:r>
          <a:endParaRPr lang="sv-SE" dirty="0"/>
        </a:p>
      </dgm:t>
    </dgm:pt>
    <dgm:pt modelId="{94E68EBD-9489-4038-8862-1475B8B19E78}" type="parTrans" cxnId="{FA57543C-EA0A-4734-A3B6-3A278416EF7E}">
      <dgm:prSet/>
      <dgm:spPr/>
      <dgm:t>
        <a:bodyPr/>
        <a:lstStyle/>
        <a:p>
          <a:endParaRPr lang="sv-SE"/>
        </a:p>
      </dgm:t>
    </dgm:pt>
    <dgm:pt modelId="{C8FC61E4-7352-485D-9AF2-46C2D157622F}" type="sibTrans" cxnId="{FA57543C-EA0A-4734-A3B6-3A278416EF7E}">
      <dgm:prSet/>
      <dgm:spPr/>
      <dgm:t>
        <a:bodyPr/>
        <a:lstStyle/>
        <a:p>
          <a:endParaRPr lang="sv-SE"/>
        </a:p>
      </dgm:t>
    </dgm:pt>
    <dgm:pt modelId="{4D01CA09-9F8D-42D0-B27A-0C9547992FB7}">
      <dgm:prSet/>
      <dgm:spPr/>
      <dgm:t>
        <a:bodyPr/>
        <a:lstStyle/>
        <a:p>
          <a:pPr rtl="0"/>
          <a:r>
            <a:rPr lang="sv-SE" dirty="0" smtClean="0"/>
            <a:t>Java-del</a:t>
          </a:r>
          <a:endParaRPr lang="sv-SE" dirty="0"/>
        </a:p>
      </dgm:t>
    </dgm:pt>
    <dgm:pt modelId="{55D75D42-DA21-4D99-95A2-B3A677E75363}" type="parTrans" cxnId="{8482712A-FBC5-4B00-BE5C-781B936C22FE}">
      <dgm:prSet/>
      <dgm:spPr/>
      <dgm:t>
        <a:bodyPr/>
        <a:lstStyle/>
        <a:p>
          <a:endParaRPr lang="sv-SE"/>
        </a:p>
      </dgm:t>
    </dgm:pt>
    <dgm:pt modelId="{CB18C13B-EC26-4578-9B37-3A5EF806B30B}" type="sibTrans" cxnId="{8482712A-FBC5-4B00-BE5C-781B936C22FE}">
      <dgm:prSet/>
      <dgm:spPr/>
      <dgm:t>
        <a:bodyPr/>
        <a:lstStyle/>
        <a:p>
          <a:endParaRPr lang="sv-SE"/>
        </a:p>
      </dgm:t>
    </dgm:pt>
    <dgm:pt modelId="{233A56DD-77DC-4176-A6FD-B46383EF58CE}">
      <dgm:prSet/>
      <dgm:spPr/>
      <dgm:t>
        <a:bodyPr/>
        <a:lstStyle/>
        <a:p>
          <a:pPr rtl="0"/>
          <a:r>
            <a:rPr lang="sv-SE" dirty="0" smtClean="0"/>
            <a:t>C#-del</a:t>
          </a:r>
          <a:endParaRPr lang="sv-SE" dirty="0"/>
        </a:p>
      </dgm:t>
    </dgm:pt>
    <dgm:pt modelId="{99BABE04-A8FD-4712-9FA6-286B795106CD}" type="parTrans" cxnId="{5E89692D-5EC9-4895-9173-46C5FB3F002D}">
      <dgm:prSet/>
      <dgm:spPr/>
      <dgm:t>
        <a:bodyPr/>
        <a:lstStyle/>
        <a:p>
          <a:endParaRPr lang="sv-SE"/>
        </a:p>
      </dgm:t>
    </dgm:pt>
    <dgm:pt modelId="{2263937A-4302-4DD8-9C1E-731BE02313D6}" type="sibTrans" cxnId="{5E89692D-5EC9-4895-9173-46C5FB3F002D}">
      <dgm:prSet/>
      <dgm:spPr/>
      <dgm:t>
        <a:bodyPr/>
        <a:lstStyle/>
        <a:p>
          <a:endParaRPr lang="sv-SE"/>
        </a:p>
      </dgm:t>
    </dgm:pt>
    <dgm:pt modelId="{E7E472E4-3BC7-4812-B646-1E68C24971A9}" type="pres">
      <dgm:prSet presAssocID="{C6D227A3-A674-468D-9B0F-36117A806FB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299F29C7-9271-4698-A9BA-530CBCB75B80}" type="pres">
      <dgm:prSet presAssocID="{A1359F48-89DC-43CC-93AB-9826BE4E6D35}" presName="compNode" presStyleCnt="0"/>
      <dgm:spPr/>
    </dgm:pt>
    <dgm:pt modelId="{9C9B8418-F829-4675-99C9-CA317DC2E9FB}" type="pres">
      <dgm:prSet presAssocID="{A1359F48-89DC-43CC-93AB-9826BE4E6D35}" presName="aNode" presStyleLbl="bgShp" presStyleIdx="0" presStyleCnt="3"/>
      <dgm:spPr/>
      <dgm:t>
        <a:bodyPr/>
        <a:lstStyle/>
        <a:p>
          <a:endParaRPr lang="sv-SE"/>
        </a:p>
      </dgm:t>
    </dgm:pt>
    <dgm:pt modelId="{708EEE9D-D78F-4215-88E2-EF3750AE7E81}" type="pres">
      <dgm:prSet presAssocID="{A1359F48-89DC-43CC-93AB-9826BE4E6D35}" presName="textNode" presStyleLbl="bgShp" presStyleIdx="0" presStyleCnt="3"/>
      <dgm:spPr/>
      <dgm:t>
        <a:bodyPr/>
        <a:lstStyle/>
        <a:p>
          <a:endParaRPr lang="sv-SE"/>
        </a:p>
      </dgm:t>
    </dgm:pt>
    <dgm:pt modelId="{CBBE1BC4-7DE5-46EC-B0F3-E2A251189FF6}" type="pres">
      <dgm:prSet presAssocID="{A1359F48-89DC-43CC-93AB-9826BE4E6D35}" presName="compChildNode" presStyleCnt="0"/>
      <dgm:spPr/>
    </dgm:pt>
    <dgm:pt modelId="{9B0CA930-65CC-4BC0-9085-BF0E2028E0EE}" type="pres">
      <dgm:prSet presAssocID="{A1359F48-89DC-43CC-93AB-9826BE4E6D35}" presName="theInnerList" presStyleCnt="0"/>
      <dgm:spPr/>
    </dgm:pt>
    <dgm:pt modelId="{1CE711A1-B7B4-4B13-BE2F-9CE1D857B41E}" type="pres">
      <dgm:prSet presAssocID="{4D01CA09-9F8D-42D0-B27A-0C9547992FB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3CC60FB-ED69-4C9C-9CC2-C0C3F008AEDE}" type="pres">
      <dgm:prSet presAssocID="{4D01CA09-9F8D-42D0-B27A-0C9547992FB7}" presName="aSpace2" presStyleCnt="0"/>
      <dgm:spPr/>
    </dgm:pt>
    <dgm:pt modelId="{DC24FAD1-D1AF-4CD9-A014-BF8F0BC656D2}" type="pres">
      <dgm:prSet presAssocID="{233A56DD-77DC-4176-A6FD-B46383EF58CE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A5082CB-83D3-4A13-B63C-7ABA3AC339A1}" type="pres">
      <dgm:prSet presAssocID="{A1359F48-89DC-43CC-93AB-9826BE4E6D35}" presName="aSpace" presStyleCnt="0"/>
      <dgm:spPr/>
    </dgm:pt>
    <dgm:pt modelId="{EFF3BDE4-7B5B-4251-9E7C-066F4FE2D275}" type="pres">
      <dgm:prSet presAssocID="{820FD6C8-3855-4380-BED2-3D12943311D3}" presName="compNode" presStyleCnt="0"/>
      <dgm:spPr/>
    </dgm:pt>
    <dgm:pt modelId="{D9C8C751-1EDF-4492-B89E-6E475AED1D99}" type="pres">
      <dgm:prSet presAssocID="{820FD6C8-3855-4380-BED2-3D12943311D3}" presName="aNode" presStyleLbl="bgShp" presStyleIdx="1" presStyleCnt="3"/>
      <dgm:spPr/>
      <dgm:t>
        <a:bodyPr/>
        <a:lstStyle/>
        <a:p>
          <a:endParaRPr lang="sv-SE"/>
        </a:p>
      </dgm:t>
    </dgm:pt>
    <dgm:pt modelId="{0DA52DA9-955D-4B34-9C14-227043ABFF30}" type="pres">
      <dgm:prSet presAssocID="{820FD6C8-3855-4380-BED2-3D12943311D3}" presName="textNode" presStyleLbl="bgShp" presStyleIdx="1" presStyleCnt="3"/>
      <dgm:spPr/>
      <dgm:t>
        <a:bodyPr/>
        <a:lstStyle/>
        <a:p>
          <a:endParaRPr lang="sv-SE"/>
        </a:p>
      </dgm:t>
    </dgm:pt>
    <dgm:pt modelId="{5AA64CF5-7696-4DAC-BC6A-685DF50951D9}" type="pres">
      <dgm:prSet presAssocID="{820FD6C8-3855-4380-BED2-3D12943311D3}" presName="compChildNode" presStyleCnt="0"/>
      <dgm:spPr/>
    </dgm:pt>
    <dgm:pt modelId="{479E0B0B-9465-4335-82EC-39B6613EE489}" type="pres">
      <dgm:prSet presAssocID="{820FD6C8-3855-4380-BED2-3D12943311D3}" presName="theInnerList" presStyleCnt="0"/>
      <dgm:spPr/>
    </dgm:pt>
    <dgm:pt modelId="{2EDD0491-F21C-44F7-9628-8FFB2563435C}" type="pres">
      <dgm:prSet presAssocID="{336ED9C0-9D73-431F-8918-8D0EBF6F05BB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265DED0-3969-419D-9ACE-8A54E0E16FD8}" type="pres">
      <dgm:prSet presAssocID="{336ED9C0-9D73-431F-8918-8D0EBF6F05BB}" presName="aSpace2" presStyleCnt="0"/>
      <dgm:spPr/>
    </dgm:pt>
    <dgm:pt modelId="{C057F55C-DE56-43AC-A814-B9A44BDCCE9B}" type="pres">
      <dgm:prSet presAssocID="{081F1F2C-04ED-4800-B019-892F5948D768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A5A52C4E-2B67-47B3-86BE-E09961F11A30}" type="pres">
      <dgm:prSet presAssocID="{081F1F2C-04ED-4800-B019-892F5948D768}" presName="aSpace2" presStyleCnt="0"/>
      <dgm:spPr/>
    </dgm:pt>
    <dgm:pt modelId="{2F3ABF89-7A4B-4135-A9CF-17BD09E32B26}" type="pres">
      <dgm:prSet presAssocID="{4A444656-BCD4-4B6B-A434-DE5865D7695A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40EF847-94ED-4794-8CFF-21208CFC6355}" type="pres">
      <dgm:prSet presAssocID="{4A444656-BCD4-4B6B-A434-DE5865D7695A}" presName="aSpace2" presStyleCnt="0"/>
      <dgm:spPr/>
    </dgm:pt>
    <dgm:pt modelId="{7E61A20B-4EDC-4EB3-8DD7-BD1DE8E873B9}" type="pres">
      <dgm:prSet presAssocID="{5F9F6933-01F0-43CA-96B1-08FA4A048519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343B602-CADA-43E3-9E02-19595EEDC3C8}" type="pres">
      <dgm:prSet presAssocID="{820FD6C8-3855-4380-BED2-3D12943311D3}" presName="aSpace" presStyleCnt="0"/>
      <dgm:spPr/>
    </dgm:pt>
    <dgm:pt modelId="{B4BF61B4-DF56-4A1D-AE08-82DB9B766C92}" type="pres">
      <dgm:prSet presAssocID="{AFE33AC1-172F-4825-914E-28530A285797}" presName="compNode" presStyleCnt="0"/>
      <dgm:spPr/>
    </dgm:pt>
    <dgm:pt modelId="{98ED5B6A-CA5D-464C-AF46-86375CFE2B66}" type="pres">
      <dgm:prSet presAssocID="{AFE33AC1-172F-4825-914E-28530A285797}" presName="aNode" presStyleLbl="bgShp" presStyleIdx="2" presStyleCnt="3"/>
      <dgm:spPr/>
      <dgm:t>
        <a:bodyPr/>
        <a:lstStyle/>
        <a:p>
          <a:endParaRPr lang="sv-SE"/>
        </a:p>
      </dgm:t>
    </dgm:pt>
    <dgm:pt modelId="{420AC528-50DD-45E7-B65B-042A7A31315D}" type="pres">
      <dgm:prSet presAssocID="{AFE33AC1-172F-4825-914E-28530A285797}" presName="textNode" presStyleLbl="bgShp" presStyleIdx="2" presStyleCnt="3"/>
      <dgm:spPr/>
      <dgm:t>
        <a:bodyPr/>
        <a:lstStyle/>
        <a:p>
          <a:endParaRPr lang="sv-SE"/>
        </a:p>
      </dgm:t>
    </dgm:pt>
    <dgm:pt modelId="{95B7A294-9C1E-402A-BB6C-1C1E784E037F}" type="pres">
      <dgm:prSet presAssocID="{AFE33AC1-172F-4825-914E-28530A285797}" presName="compChildNode" presStyleCnt="0"/>
      <dgm:spPr/>
    </dgm:pt>
    <dgm:pt modelId="{D96504A5-CED0-499F-BEF0-B56AF5EB35AD}" type="pres">
      <dgm:prSet presAssocID="{AFE33AC1-172F-4825-914E-28530A285797}" presName="theInnerList" presStyleCnt="0"/>
      <dgm:spPr/>
    </dgm:pt>
    <dgm:pt modelId="{0271BC69-29ED-4BCD-AA39-B22EB211E2DB}" type="pres">
      <dgm:prSet presAssocID="{21935AC4-3AF1-4B16-BC0A-89E19A1118F1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753366F-EDF4-4619-9125-F986A53C88ED}" type="pres">
      <dgm:prSet presAssocID="{21935AC4-3AF1-4B16-BC0A-89E19A1118F1}" presName="aSpace2" presStyleCnt="0"/>
      <dgm:spPr/>
    </dgm:pt>
    <dgm:pt modelId="{0F394938-C244-42F4-8DAA-DD64154E7C20}" type="pres">
      <dgm:prSet presAssocID="{0A41C2B7-2B2B-4FCC-AFC4-D24073876AC7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EABDE59A-626F-4DB2-856F-0B6488B36E7F}" type="presOf" srcId="{0A41C2B7-2B2B-4FCC-AFC4-D24073876AC7}" destId="{0F394938-C244-42F4-8DAA-DD64154E7C20}" srcOrd="0" destOrd="0" presId="urn:microsoft.com/office/officeart/2005/8/layout/lProcess2"/>
    <dgm:cxn modelId="{D5C67463-F54A-4CF5-96F4-99FEEDC3EA8A}" type="presOf" srcId="{AFE33AC1-172F-4825-914E-28530A285797}" destId="{420AC528-50DD-45E7-B65B-042A7A31315D}" srcOrd="1" destOrd="0" presId="urn:microsoft.com/office/officeart/2005/8/layout/lProcess2"/>
    <dgm:cxn modelId="{3161CCF1-F405-4F4C-AF89-AB8D52D73B84}" type="presOf" srcId="{081F1F2C-04ED-4800-B019-892F5948D768}" destId="{C057F55C-DE56-43AC-A814-B9A44BDCCE9B}" srcOrd="0" destOrd="0" presId="urn:microsoft.com/office/officeart/2005/8/layout/lProcess2"/>
    <dgm:cxn modelId="{EAE5DECB-C613-4906-957E-1220D04F4368}" type="presOf" srcId="{820FD6C8-3855-4380-BED2-3D12943311D3}" destId="{0DA52DA9-955D-4B34-9C14-227043ABFF30}" srcOrd="1" destOrd="0" presId="urn:microsoft.com/office/officeart/2005/8/layout/lProcess2"/>
    <dgm:cxn modelId="{F2A3C0A2-6327-484E-958D-8858B7262F12}" type="presOf" srcId="{A1359F48-89DC-43CC-93AB-9826BE4E6D35}" destId="{9C9B8418-F829-4675-99C9-CA317DC2E9FB}" srcOrd="0" destOrd="0" presId="urn:microsoft.com/office/officeart/2005/8/layout/lProcess2"/>
    <dgm:cxn modelId="{13CBDCCA-FAFB-4D7E-93D1-E524A56E4708}" type="presOf" srcId="{AFE33AC1-172F-4825-914E-28530A285797}" destId="{98ED5B6A-CA5D-464C-AF46-86375CFE2B66}" srcOrd="0" destOrd="0" presId="urn:microsoft.com/office/officeart/2005/8/layout/lProcess2"/>
    <dgm:cxn modelId="{386DCFB2-5954-47F5-B0AC-505D18E125E4}" srcId="{AFE33AC1-172F-4825-914E-28530A285797}" destId="{21935AC4-3AF1-4B16-BC0A-89E19A1118F1}" srcOrd="0" destOrd="0" parTransId="{8A82D57D-0C58-401F-9E83-DB7B9AA1AB25}" sibTransId="{D0DC125A-2363-452D-BC67-5B78831FB80D}"/>
    <dgm:cxn modelId="{A1E744C8-DE36-4A43-9FD4-80C9BA6AC19F}" srcId="{820FD6C8-3855-4380-BED2-3D12943311D3}" destId="{4A444656-BCD4-4B6B-A434-DE5865D7695A}" srcOrd="2" destOrd="0" parTransId="{ACFC2D0A-9DCA-433B-A6B8-EB82BCD11672}" sibTransId="{ED51ED64-2D7E-4F92-B3F3-6CD4CEF41D80}"/>
    <dgm:cxn modelId="{677D5A60-A475-4F81-BA71-04713276CA08}" type="presOf" srcId="{A1359F48-89DC-43CC-93AB-9826BE4E6D35}" destId="{708EEE9D-D78F-4215-88E2-EF3750AE7E81}" srcOrd="1" destOrd="0" presId="urn:microsoft.com/office/officeart/2005/8/layout/lProcess2"/>
    <dgm:cxn modelId="{8482712A-FBC5-4B00-BE5C-781B936C22FE}" srcId="{A1359F48-89DC-43CC-93AB-9826BE4E6D35}" destId="{4D01CA09-9F8D-42D0-B27A-0C9547992FB7}" srcOrd="0" destOrd="0" parTransId="{55D75D42-DA21-4D99-95A2-B3A677E75363}" sibTransId="{CB18C13B-EC26-4578-9B37-3A5EF806B30B}"/>
    <dgm:cxn modelId="{A440B818-43B3-46B1-9CE1-9C42D1894ED5}" srcId="{C6D227A3-A674-468D-9B0F-36117A806FBD}" destId="{A1359F48-89DC-43CC-93AB-9826BE4E6D35}" srcOrd="0" destOrd="0" parTransId="{EE66DC60-3618-409C-8ED5-22D4E68A2B35}" sibTransId="{BEEF3234-9C23-4BE4-A9DB-B8A4D1101AF7}"/>
    <dgm:cxn modelId="{DFE495AD-937B-4E70-93C3-1B61725E16AD}" type="presOf" srcId="{5F9F6933-01F0-43CA-96B1-08FA4A048519}" destId="{7E61A20B-4EDC-4EB3-8DD7-BD1DE8E873B9}" srcOrd="0" destOrd="0" presId="urn:microsoft.com/office/officeart/2005/8/layout/lProcess2"/>
    <dgm:cxn modelId="{153EFB34-DCF6-4741-ACB1-C91A13741DD3}" srcId="{820FD6C8-3855-4380-BED2-3D12943311D3}" destId="{081F1F2C-04ED-4800-B019-892F5948D768}" srcOrd="1" destOrd="0" parTransId="{6490459C-E30B-42D5-B99A-72ADC36C4A76}" sibTransId="{63A5D1A8-985A-42B4-8A98-12F69106589E}"/>
    <dgm:cxn modelId="{9F5BCE4A-9FCE-44A3-AC32-E4572076A445}" srcId="{C6D227A3-A674-468D-9B0F-36117A806FBD}" destId="{AFE33AC1-172F-4825-914E-28530A285797}" srcOrd="2" destOrd="0" parTransId="{A8E25DA6-BAAA-441D-809D-D0C62E13DF82}" sibTransId="{9D0840A6-2AD7-44BC-981A-E2D4B02C0F06}"/>
    <dgm:cxn modelId="{41F34639-ABAA-4160-874E-8BCF9B056744}" type="presOf" srcId="{4D01CA09-9F8D-42D0-B27A-0C9547992FB7}" destId="{1CE711A1-B7B4-4B13-BE2F-9CE1D857B41E}" srcOrd="0" destOrd="0" presId="urn:microsoft.com/office/officeart/2005/8/layout/lProcess2"/>
    <dgm:cxn modelId="{55B2C941-6F5D-41E5-9D90-DD845AA58217}" type="presOf" srcId="{336ED9C0-9D73-431F-8918-8D0EBF6F05BB}" destId="{2EDD0491-F21C-44F7-9628-8FFB2563435C}" srcOrd="0" destOrd="0" presId="urn:microsoft.com/office/officeart/2005/8/layout/lProcess2"/>
    <dgm:cxn modelId="{A9E9B124-996E-4FCD-8761-DCC22944C7C1}" type="presOf" srcId="{4A444656-BCD4-4B6B-A434-DE5865D7695A}" destId="{2F3ABF89-7A4B-4135-A9CF-17BD09E32B26}" srcOrd="0" destOrd="0" presId="urn:microsoft.com/office/officeart/2005/8/layout/lProcess2"/>
    <dgm:cxn modelId="{FA57543C-EA0A-4734-A3B6-3A278416EF7E}" srcId="{820FD6C8-3855-4380-BED2-3D12943311D3}" destId="{5F9F6933-01F0-43CA-96B1-08FA4A048519}" srcOrd="3" destOrd="0" parTransId="{94E68EBD-9489-4038-8862-1475B8B19E78}" sibTransId="{C8FC61E4-7352-485D-9AF2-46C2D157622F}"/>
    <dgm:cxn modelId="{FD2707DA-EC2E-4EE2-8157-6AF41C5731D6}" srcId="{820FD6C8-3855-4380-BED2-3D12943311D3}" destId="{336ED9C0-9D73-431F-8918-8D0EBF6F05BB}" srcOrd="0" destOrd="0" parTransId="{80CAA44A-ED72-404E-AC89-CE22101CA1FF}" sibTransId="{0CBA9ECE-BCF5-47E2-8EF9-4CE1E8899589}"/>
    <dgm:cxn modelId="{FF59BD96-E251-4857-825F-03B58DCB483B}" srcId="{AFE33AC1-172F-4825-914E-28530A285797}" destId="{0A41C2B7-2B2B-4FCC-AFC4-D24073876AC7}" srcOrd="1" destOrd="0" parTransId="{ACFCFF5D-ACC8-457A-B525-1234AD48AC96}" sibTransId="{B4EF30A4-36A6-4BF1-BC36-37E8BDE11649}"/>
    <dgm:cxn modelId="{FFD219A9-7131-4EA8-AFC4-097DB795D4C3}" type="presOf" srcId="{233A56DD-77DC-4176-A6FD-B46383EF58CE}" destId="{DC24FAD1-D1AF-4CD9-A014-BF8F0BC656D2}" srcOrd="0" destOrd="0" presId="urn:microsoft.com/office/officeart/2005/8/layout/lProcess2"/>
    <dgm:cxn modelId="{E540B8B3-F714-40B9-978B-C6C214976B83}" type="presOf" srcId="{C6D227A3-A674-468D-9B0F-36117A806FBD}" destId="{E7E472E4-3BC7-4812-B646-1E68C24971A9}" srcOrd="0" destOrd="0" presId="urn:microsoft.com/office/officeart/2005/8/layout/lProcess2"/>
    <dgm:cxn modelId="{450BB986-040C-46A2-94A2-CE9BCD5D1E2B}" type="presOf" srcId="{820FD6C8-3855-4380-BED2-3D12943311D3}" destId="{D9C8C751-1EDF-4492-B89E-6E475AED1D99}" srcOrd="0" destOrd="0" presId="urn:microsoft.com/office/officeart/2005/8/layout/lProcess2"/>
    <dgm:cxn modelId="{5E89692D-5EC9-4895-9173-46C5FB3F002D}" srcId="{A1359F48-89DC-43CC-93AB-9826BE4E6D35}" destId="{233A56DD-77DC-4176-A6FD-B46383EF58CE}" srcOrd="1" destOrd="0" parTransId="{99BABE04-A8FD-4712-9FA6-286B795106CD}" sibTransId="{2263937A-4302-4DD8-9C1E-731BE02313D6}"/>
    <dgm:cxn modelId="{1C3D9294-C661-4CE1-BE9A-92DA3DF4B4EA}" srcId="{C6D227A3-A674-468D-9B0F-36117A806FBD}" destId="{820FD6C8-3855-4380-BED2-3D12943311D3}" srcOrd="1" destOrd="0" parTransId="{72024891-B6AD-41E1-B81C-64082A817A10}" sibTransId="{336C0FEE-CACE-4F49-B92E-F1CCFF9A3296}"/>
    <dgm:cxn modelId="{0C152B9F-B72E-4264-9057-956D3907999F}" type="presOf" srcId="{21935AC4-3AF1-4B16-BC0A-89E19A1118F1}" destId="{0271BC69-29ED-4BCD-AA39-B22EB211E2DB}" srcOrd="0" destOrd="0" presId="urn:microsoft.com/office/officeart/2005/8/layout/lProcess2"/>
    <dgm:cxn modelId="{DACE6ADE-F99F-4DE6-AA49-7856670F5F09}" type="presParOf" srcId="{E7E472E4-3BC7-4812-B646-1E68C24971A9}" destId="{299F29C7-9271-4698-A9BA-530CBCB75B80}" srcOrd="0" destOrd="0" presId="urn:microsoft.com/office/officeart/2005/8/layout/lProcess2"/>
    <dgm:cxn modelId="{354D2D48-F898-4B59-BDC2-6BA7FD97AA8B}" type="presParOf" srcId="{299F29C7-9271-4698-A9BA-530CBCB75B80}" destId="{9C9B8418-F829-4675-99C9-CA317DC2E9FB}" srcOrd="0" destOrd="0" presId="urn:microsoft.com/office/officeart/2005/8/layout/lProcess2"/>
    <dgm:cxn modelId="{C9A14010-E564-4FC0-8790-738FC585AEBF}" type="presParOf" srcId="{299F29C7-9271-4698-A9BA-530CBCB75B80}" destId="{708EEE9D-D78F-4215-88E2-EF3750AE7E81}" srcOrd="1" destOrd="0" presId="urn:microsoft.com/office/officeart/2005/8/layout/lProcess2"/>
    <dgm:cxn modelId="{01B89597-6F73-4CFC-A2FA-31D559670074}" type="presParOf" srcId="{299F29C7-9271-4698-A9BA-530CBCB75B80}" destId="{CBBE1BC4-7DE5-46EC-B0F3-E2A251189FF6}" srcOrd="2" destOrd="0" presId="urn:microsoft.com/office/officeart/2005/8/layout/lProcess2"/>
    <dgm:cxn modelId="{5A46BFD1-A9AF-424B-9476-9EE88F5CC45C}" type="presParOf" srcId="{CBBE1BC4-7DE5-46EC-B0F3-E2A251189FF6}" destId="{9B0CA930-65CC-4BC0-9085-BF0E2028E0EE}" srcOrd="0" destOrd="0" presId="urn:microsoft.com/office/officeart/2005/8/layout/lProcess2"/>
    <dgm:cxn modelId="{96FAB449-1029-4C1E-AADA-10DED7B4ABBC}" type="presParOf" srcId="{9B0CA930-65CC-4BC0-9085-BF0E2028E0EE}" destId="{1CE711A1-B7B4-4B13-BE2F-9CE1D857B41E}" srcOrd="0" destOrd="0" presId="urn:microsoft.com/office/officeart/2005/8/layout/lProcess2"/>
    <dgm:cxn modelId="{047987DD-EFF1-424D-B01E-4852BA621457}" type="presParOf" srcId="{9B0CA930-65CC-4BC0-9085-BF0E2028E0EE}" destId="{D3CC60FB-ED69-4C9C-9CC2-C0C3F008AEDE}" srcOrd="1" destOrd="0" presId="urn:microsoft.com/office/officeart/2005/8/layout/lProcess2"/>
    <dgm:cxn modelId="{07B59635-0BE2-40B3-9B51-B9AEF0F692EA}" type="presParOf" srcId="{9B0CA930-65CC-4BC0-9085-BF0E2028E0EE}" destId="{DC24FAD1-D1AF-4CD9-A014-BF8F0BC656D2}" srcOrd="2" destOrd="0" presId="urn:microsoft.com/office/officeart/2005/8/layout/lProcess2"/>
    <dgm:cxn modelId="{B60220DE-4F19-41C7-96DA-1AC412727BB4}" type="presParOf" srcId="{E7E472E4-3BC7-4812-B646-1E68C24971A9}" destId="{2A5082CB-83D3-4A13-B63C-7ABA3AC339A1}" srcOrd="1" destOrd="0" presId="urn:microsoft.com/office/officeart/2005/8/layout/lProcess2"/>
    <dgm:cxn modelId="{2D22B8A0-0E26-461D-A198-3BF4FADE3A90}" type="presParOf" srcId="{E7E472E4-3BC7-4812-B646-1E68C24971A9}" destId="{EFF3BDE4-7B5B-4251-9E7C-066F4FE2D275}" srcOrd="2" destOrd="0" presId="urn:microsoft.com/office/officeart/2005/8/layout/lProcess2"/>
    <dgm:cxn modelId="{72EC72B6-E341-4529-A889-2DDE15EAE50B}" type="presParOf" srcId="{EFF3BDE4-7B5B-4251-9E7C-066F4FE2D275}" destId="{D9C8C751-1EDF-4492-B89E-6E475AED1D99}" srcOrd="0" destOrd="0" presId="urn:microsoft.com/office/officeart/2005/8/layout/lProcess2"/>
    <dgm:cxn modelId="{6E9A8936-7DD1-46CF-BC76-D7792CB80AFE}" type="presParOf" srcId="{EFF3BDE4-7B5B-4251-9E7C-066F4FE2D275}" destId="{0DA52DA9-955D-4B34-9C14-227043ABFF30}" srcOrd="1" destOrd="0" presId="urn:microsoft.com/office/officeart/2005/8/layout/lProcess2"/>
    <dgm:cxn modelId="{A7BB5601-A6D4-4EE3-9675-10DCFD7037BE}" type="presParOf" srcId="{EFF3BDE4-7B5B-4251-9E7C-066F4FE2D275}" destId="{5AA64CF5-7696-4DAC-BC6A-685DF50951D9}" srcOrd="2" destOrd="0" presId="urn:microsoft.com/office/officeart/2005/8/layout/lProcess2"/>
    <dgm:cxn modelId="{D739F5FD-B74C-46CA-835E-193A8368B4F3}" type="presParOf" srcId="{5AA64CF5-7696-4DAC-BC6A-685DF50951D9}" destId="{479E0B0B-9465-4335-82EC-39B6613EE489}" srcOrd="0" destOrd="0" presId="urn:microsoft.com/office/officeart/2005/8/layout/lProcess2"/>
    <dgm:cxn modelId="{99BEA2E8-4974-4678-BC44-95B3261CB3B3}" type="presParOf" srcId="{479E0B0B-9465-4335-82EC-39B6613EE489}" destId="{2EDD0491-F21C-44F7-9628-8FFB2563435C}" srcOrd="0" destOrd="0" presId="urn:microsoft.com/office/officeart/2005/8/layout/lProcess2"/>
    <dgm:cxn modelId="{3C9258B7-870B-45FC-9E90-1551793BF7DC}" type="presParOf" srcId="{479E0B0B-9465-4335-82EC-39B6613EE489}" destId="{4265DED0-3969-419D-9ACE-8A54E0E16FD8}" srcOrd="1" destOrd="0" presId="urn:microsoft.com/office/officeart/2005/8/layout/lProcess2"/>
    <dgm:cxn modelId="{B9E952FB-986B-46B4-8266-05B5869D0D85}" type="presParOf" srcId="{479E0B0B-9465-4335-82EC-39B6613EE489}" destId="{C057F55C-DE56-43AC-A814-B9A44BDCCE9B}" srcOrd="2" destOrd="0" presId="urn:microsoft.com/office/officeart/2005/8/layout/lProcess2"/>
    <dgm:cxn modelId="{BA73B8EF-D48C-4F4D-BE7C-C61BB5F9B15A}" type="presParOf" srcId="{479E0B0B-9465-4335-82EC-39B6613EE489}" destId="{A5A52C4E-2B67-47B3-86BE-E09961F11A30}" srcOrd="3" destOrd="0" presId="urn:microsoft.com/office/officeart/2005/8/layout/lProcess2"/>
    <dgm:cxn modelId="{29147C89-866F-4462-9381-1F14D9EF468D}" type="presParOf" srcId="{479E0B0B-9465-4335-82EC-39B6613EE489}" destId="{2F3ABF89-7A4B-4135-A9CF-17BD09E32B26}" srcOrd="4" destOrd="0" presId="urn:microsoft.com/office/officeart/2005/8/layout/lProcess2"/>
    <dgm:cxn modelId="{78A08ED2-80BF-4555-90A0-C7ED6B24E6F2}" type="presParOf" srcId="{479E0B0B-9465-4335-82EC-39B6613EE489}" destId="{F40EF847-94ED-4794-8CFF-21208CFC6355}" srcOrd="5" destOrd="0" presId="urn:microsoft.com/office/officeart/2005/8/layout/lProcess2"/>
    <dgm:cxn modelId="{9E25B771-D8E3-4E35-836B-97EB3730D9DA}" type="presParOf" srcId="{479E0B0B-9465-4335-82EC-39B6613EE489}" destId="{7E61A20B-4EDC-4EB3-8DD7-BD1DE8E873B9}" srcOrd="6" destOrd="0" presId="urn:microsoft.com/office/officeart/2005/8/layout/lProcess2"/>
    <dgm:cxn modelId="{CE785218-F78D-4D37-A2DD-06BA249337B5}" type="presParOf" srcId="{E7E472E4-3BC7-4812-B646-1E68C24971A9}" destId="{D343B602-CADA-43E3-9E02-19595EEDC3C8}" srcOrd="3" destOrd="0" presId="urn:microsoft.com/office/officeart/2005/8/layout/lProcess2"/>
    <dgm:cxn modelId="{D143F046-2675-4F6F-AB05-7204D92A4C76}" type="presParOf" srcId="{E7E472E4-3BC7-4812-B646-1E68C24971A9}" destId="{B4BF61B4-DF56-4A1D-AE08-82DB9B766C92}" srcOrd="4" destOrd="0" presId="urn:microsoft.com/office/officeart/2005/8/layout/lProcess2"/>
    <dgm:cxn modelId="{1202E692-5CF0-4397-ABB1-FB66B4ECCCB3}" type="presParOf" srcId="{B4BF61B4-DF56-4A1D-AE08-82DB9B766C92}" destId="{98ED5B6A-CA5D-464C-AF46-86375CFE2B66}" srcOrd="0" destOrd="0" presId="urn:microsoft.com/office/officeart/2005/8/layout/lProcess2"/>
    <dgm:cxn modelId="{264C088B-E004-48B0-B2A1-C55DA365395C}" type="presParOf" srcId="{B4BF61B4-DF56-4A1D-AE08-82DB9B766C92}" destId="{420AC528-50DD-45E7-B65B-042A7A31315D}" srcOrd="1" destOrd="0" presId="urn:microsoft.com/office/officeart/2005/8/layout/lProcess2"/>
    <dgm:cxn modelId="{32062F29-A540-48E7-91C3-215EC0421F30}" type="presParOf" srcId="{B4BF61B4-DF56-4A1D-AE08-82DB9B766C92}" destId="{95B7A294-9C1E-402A-BB6C-1C1E784E037F}" srcOrd="2" destOrd="0" presId="urn:microsoft.com/office/officeart/2005/8/layout/lProcess2"/>
    <dgm:cxn modelId="{296E4D98-E629-4D49-8116-6633AADB3C25}" type="presParOf" srcId="{95B7A294-9C1E-402A-BB6C-1C1E784E037F}" destId="{D96504A5-CED0-499F-BEF0-B56AF5EB35AD}" srcOrd="0" destOrd="0" presId="urn:microsoft.com/office/officeart/2005/8/layout/lProcess2"/>
    <dgm:cxn modelId="{DB745A38-16D5-4C6E-8020-4445F0ECA99B}" type="presParOf" srcId="{D96504A5-CED0-499F-BEF0-B56AF5EB35AD}" destId="{0271BC69-29ED-4BCD-AA39-B22EB211E2DB}" srcOrd="0" destOrd="0" presId="urn:microsoft.com/office/officeart/2005/8/layout/lProcess2"/>
    <dgm:cxn modelId="{5627E45B-DAC3-4111-8907-4E850B44ADFC}" type="presParOf" srcId="{D96504A5-CED0-499F-BEF0-B56AF5EB35AD}" destId="{B753366F-EDF4-4619-9125-F986A53C88ED}" srcOrd="1" destOrd="0" presId="urn:microsoft.com/office/officeart/2005/8/layout/lProcess2"/>
    <dgm:cxn modelId="{E578932B-9372-410B-AED5-7C692F394AC3}" type="presParOf" srcId="{D96504A5-CED0-499F-BEF0-B56AF5EB35AD}" destId="{0F394938-C244-42F4-8DAA-DD64154E7C2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67A2B5-295C-44F7-A7BB-59748A13B02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D144B01-FB1E-48E6-84F3-9F187D161D41}">
      <dgm:prSet/>
      <dgm:spPr/>
      <dgm:t>
        <a:bodyPr/>
        <a:lstStyle/>
        <a:p>
          <a:pPr rtl="0"/>
          <a:r>
            <a:rPr lang="sv-SE" dirty="0" smtClean="0"/>
            <a:t>IConnectionListener</a:t>
          </a:r>
          <a:endParaRPr lang="sv-SE" dirty="0"/>
        </a:p>
      </dgm:t>
    </dgm:pt>
    <dgm:pt modelId="{1CF6D2DC-8BA1-4EC8-88AA-95FDC8B5E17C}" type="parTrans" cxnId="{63A10FBB-DF5B-4D56-BBF0-BF9E70808E9D}">
      <dgm:prSet/>
      <dgm:spPr/>
      <dgm:t>
        <a:bodyPr/>
        <a:lstStyle/>
        <a:p>
          <a:endParaRPr lang="sv-SE"/>
        </a:p>
      </dgm:t>
    </dgm:pt>
    <dgm:pt modelId="{FCCC45F4-BFFF-4B0B-96CF-8122F8174382}" type="sibTrans" cxnId="{63A10FBB-DF5B-4D56-BBF0-BF9E70808E9D}">
      <dgm:prSet/>
      <dgm:spPr/>
      <dgm:t>
        <a:bodyPr/>
        <a:lstStyle/>
        <a:p>
          <a:endParaRPr lang="sv-SE"/>
        </a:p>
      </dgm:t>
    </dgm:pt>
    <dgm:pt modelId="{1F0241C2-5955-46D1-84E0-D5D94327165E}">
      <dgm:prSet/>
      <dgm:spPr/>
      <dgm:t>
        <a:bodyPr/>
        <a:lstStyle/>
        <a:p>
          <a:pPr rtl="0"/>
          <a:r>
            <a:rPr lang="sv-SE" dirty="0" smtClean="0"/>
            <a:t>IConnector</a:t>
          </a:r>
          <a:endParaRPr lang="sv-SE" dirty="0"/>
        </a:p>
      </dgm:t>
    </dgm:pt>
    <dgm:pt modelId="{8D757785-7D5A-44FD-96FD-EAF6CD7DD858}" type="parTrans" cxnId="{A4619C28-E9BD-4FD7-92A0-001B33705BC5}">
      <dgm:prSet/>
      <dgm:spPr/>
      <dgm:t>
        <a:bodyPr/>
        <a:lstStyle/>
        <a:p>
          <a:endParaRPr lang="sv-SE"/>
        </a:p>
      </dgm:t>
    </dgm:pt>
    <dgm:pt modelId="{A04DC192-35AC-4334-AD94-E443ACF462E8}" type="sibTrans" cxnId="{A4619C28-E9BD-4FD7-92A0-001B33705BC5}">
      <dgm:prSet/>
      <dgm:spPr/>
      <dgm:t>
        <a:bodyPr/>
        <a:lstStyle/>
        <a:p>
          <a:endParaRPr lang="sv-SE"/>
        </a:p>
      </dgm:t>
    </dgm:pt>
    <dgm:pt modelId="{EE67B474-B2FC-446E-9816-7B49A84A6444}">
      <dgm:prSet/>
      <dgm:spPr/>
      <dgm:t>
        <a:bodyPr/>
        <a:lstStyle/>
        <a:p>
          <a:pPr rtl="0"/>
          <a:r>
            <a:rPr lang="sv-SE" dirty="0" smtClean="0"/>
            <a:t>IConnection</a:t>
          </a:r>
          <a:endParaRPr lang="sv-SE" dirty="0"/>
        </a:p>
      </dgm:t>
    </dgm:pt>
    <dgm:pt modelId="{58DF9758-36EA-4D52-955C-99E3B2D7112A}" type="parTrans" cxnId="{F7212937-E407-4525-9B0F-B6C8F9231F08}">
      <dgm:prSet/>
      <dgm:spPr/>
      <dgm:t>
        <a:bodyPr/>
        <a:lstStyle/>
        <a:p>
          <a:endParaRPr lang="sv-SE"/>
        </a:p>
      </dgm:t>
    </dgm:pt>
    <dgm:pt modelId="{EF22BC5A-6028-4610-A00F-85AE0FDBB57B}" type="sibTrans" cxnId="{F7212937-E407-4525-9B0F-B6C8F9231F08}">
      <dgm:prSet/>
      <dgm:spPr/>
      <dgm:t>
        <a:bodyPr/>
        <a:lstStyle/>
        <a:p>
          <a:endParaRPr lang="sv-SE"/>
        </a:p>
      </dgm:t>
    </dgm:pt>
    <dgm:pt modelId="{7E2B3ED9-A267-44FD-A07E-9BDBE2648F00}">
      <dgm:prSet/>
      <dgm:spPr/>
      <dgm:t>
        <a:bodyPr/>
        <a:lstStyle/>
        <a:p>
          <a:pPr rtl="0"/>
          <a:r>
            <a:rPr lang="sv-SE" dirty="0" smtClean="0"/>
            <a:t>Lyssnar efter anslutningar</a:t>
          </a:r>
          <a:endParaRPr lang="sv-SE" dirty="0"/>
        </a:p>
      </dgm:t>
    </dgm:pt>
    <dgm:pt modelId="{CA175481-1B1A-489F-8866-E3DDB4453F94}" type="parTrans" cxnId="{124C8183-2733-4692-8032-8EFFD3FCBED9}">
      <dgm:prSet/>
      <dgm:spPr/>
      <dgm:t>
        <a:bodyPr/>
        <a:lstStyle/>
        <a:p>
          <a:endParaRPr lang="sv-SE"/>
        </a:p>
      </dgm:t>
    </dgm:pt>
    <dgm:pt modelId="{5276E3BA-FB60-443B-8582-F944502A35C8}" type="sibTrans" cxnId="{124C8183-2733-4692-8032-8EFFD3FCBED9}">
      <dgm:prSet/>
      <dgm:spPr/>
      <dgm:t>
        <a:bodyPr/>
        <a:lstStyle/>
        <a:p>
          <a:endParaRPr lang="sv-SE"/>
        </a:p>
      </dgm:t>
    </dgm:pt>
    <dgm:pt modelId="{B6132628-60D5-4EF1-BE9F-6DBDE3D2CEFD}">
      <dgm:prSet/>
      <dgm:spPr/>
      <dgm:t>
        <a:bodyPr/>
        <a:lstStyle/>
        <a:p>
          <a:pPr rtl="0"/>
          <a:r>
            <a:rPr lang="sv-SE" dirty="0" smtClean="0"/>
            <a:t>Används för att ansluta</a:t>
          </a:r>
          <a:endParaRPr lang="sv-SE" dirty="0"/>
        </a:p>
      </dgm:t>
    </dgm:pt>
    <dgm:pt modelId="{078AE2A8-500D-47C0-B1DF-786DB26F0040}" type="parTrans" cxnId="{708B628C-991D-4DAE-BF66-CD76ABA2D791}">
      <dgm:prSet/>
      <dgm:spPr/>
      <dgm:t>
        <a:bodyPr/>
        <a:lstStyle/>
        <a:p>
          <a:endParaRPr lang="sv-SE"/>
        </a:p>
      </dgm:t>
    </dgm:pt>
    <dgm:pt modelId="{C44199A4-A4F2-4306-B562-1B43A5251610}" type="sibTrans" cxnId="{708B628C-991D-4DAE-BF66-CD76ABA2D791}">
      <dgm:prSet/>
      <dgm:spPr/>
      <dgm:t>
        <a:bodyPr/>
        <a:lstStyle/>
        <a:p>
          <a:endParaRPr lang="sv-SE"/>
        </a:p>
      </dgm:t>
    </dgm:pt>
    <dgm:pt modelId="{8EC473E2-4AAB-4808-BE70-CD934A98B106}">
      <dgm:prSet/>
      <dgm:spPr/>
      <dgm:t>
        <a:bodyPr/>
        <a:lstStyle/>
        <a:p>
          <a:pPr rtl="0"/>
          <a:r>
            <a:rPr lang="sv-SE" dirty="0" smtClean="0"/>
            <a:t>Själva anslutningen</a:t>
          </a:r>
          <a:endParaRPr lang="sv-SE" dirty="0"/>
        </a:p>
      </dgm:t>
    </dgm:pt>
    <dgm:pt modelId="{2EA0A89F-5B55-4F73-8586-4DF09F7EFDB8}" type="parTrans" cxnId="{3BA31564-DD44-47E9-AA5F-3735F5061CAB}">
      <dgm:prSet/>
      <dgm:spPr/>
      <dgm:t>
        <a:bodyPr/>
        <a:lstStyle/>
        <a:p>
          <a:endParaRPr lang="sv-SE"/>
        </a:p>
      </dgm:t>
    </dgm:pt>
    <dgm:pt modelId="{FCBCCBE0-4CA6-4E31-B9C9-427601D40A7F}" type="sibTrans" cxnId="{3BA31564-DD44-47E9-AA5F-3735F5061CAB}">
      <dgm:prSet/>
      <dgm:spPr/>
      <dgm:t>
        <a:bodyPr/>
        <a:lstStyle/>
        <a:p>
          <a:endParaRPr lang="sv-SE"/>
        </a:p>
      </dgm:t>
    </dgm:pt>
    <dgm:pt modelId="{29208CB3-8183-4C36-BA57-4F1A63BE1EB8}" type="pres">
      <dgm:prSet presAssocID="{5167A2B5-295C-44F7-A7BB-59748A13B0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D30EDF1E-F73C-4C96-A519-BE657854CA28}" type="pres">
      <dgm:prSet presAssocID="{AD144B01-FB1E-48E6-84F3-9F187D161D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4AB2018-23E9-4E43-BDA5-51FCB5CE1927}" type="pres">
      <dgm:prSet presAssocID="{AD144B01-FB1E-48E6-84F3-9F187D161D4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09B9C1D-E482-4F11-89B8-1EDD6AD0A450}" type="pres">
      <dgm:prSet presAssocID="{1F0241C2-5955-46D1-84E0-D5D94327165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B93EF9D-E3A2-451C-A414-C2654FCFFB1C}" type="pres">
      <dgm:prSet presAssocID="{1F0241C2-5955-46D1-84E0-D5D94327165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DF6ACE6-36D7-4828-B633-20C8AB3C0DC3}" type="pres">
      <dgm:prSet presAssocID="{EE67B474-B2FC-446E-9816-7B49A84A64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590C772-7ACC-45A4-B2FF-F1AC56FFCA3E}" type="pres">
      <dgm:prSet presAssocID="{EE67B474-B2FC-446E-9816-7B49A84A644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4ADF1C68-103B-4EAD-B326-114003BD0763}" type="presOf" srcId="{5167A2B5-295C-44F7-A7BB-59748A13B028}" destId="{29208CB3-8183-4C36-BA57-4F1A63BE1EB8}" srcOrd="0" destOrd="0" presId="urn:microsoft.com/office/officeart/2005/8/layout/vList2"/>
    <dgm:cxn modelId="{A4619C28-E9BD-4FD7-92A0-001B33705BC5}" srcId="{5167A2B5-295C-44F7-A7BB-59748A13B028}" destId="{1F0241C2-5955-46D1-84E0-D5D94327165E}" srcOrd="1" destOrd="0" parTransId="{8D757785-7D5A-44FD-96FD-EAF6CD7DD858}" sibTransId="{A04DC192-35AC-4334-AD94-E443ACF462E8}"/>
    <dgm:cxn modelId="{63A10FBB-DF5B-4D56-BBF0-BF9E70808E9D}" srcId="{5167A2B5-295C-44F7-A7BB-59748A13B028}" destId="{AD144B01-FB1E-48E6-84F3-9F187D161D41}" srcOrd="0" destOrd="0" parTransId="{1CF6D2DC-8BA1-4EC8-88AA-95FDC8B5E17C}" sibTransId="{FCCC45F4-BFFF-4B0B-96CF-8122F8174382}"/>
    <dgm:cxn modelId="{20748AD5-B311-44CA-BA12-19D07F368FF1}" type="presOf" srcId="{EE67B474-B2FC-446E-9816-7B49A84A6444}" destId="{8DF6ACE6-36D7-4828-B633-20C8AB3C0DC3}" srcOrd="0" destOrd="0" presId="urn:microsoft.com/office/officeart/2005/8/layout/vList2"/>
    <dgm:cxn modelId="{F7212937-E407-4525-9B0F-B6C8F9231F08}" srcId="{5167A2B5-295C-44F7-A7BB-59748A13B028}" destId="{EE67B474-B2FC-446E-9816-7B49A84A6444}" srcOrd="2" destOrd="0" parTransId="{58DF9758-36EA-4D52-955C-99E3B2D7112A}" sibTransId="{EF22BC5A-6028-4610-A00F-85AE0FDBB57B}"/>
    <dgm:cxn modelId="{3BA31564-DD44-47E9-AA5F-3735F5061CAB}" srcId="{EE67B474-B2FC-446E-9816-7B49A84A6444}" destId="{8EC473E2-4AAB-4808-BE70-CD934A98B106}" srcOrd="0" destOrd="0" parTransId="{2EA0A89F-5B55-4F73-8586-4DF09F7EFDB8}" sibTransId="{FCBCCBE0-4CA6-4E31-B9C9-427601D40A7F}"/>
    <dgm:cxn modelId="{CB0969BC-E258-4F82-BAA6-B6295BE34129}" type="presOf" srcId="{1F0241C2-5955-46D1-84E0-D5D94327165E}" destId="{809B9C1D-E482-4F11-89B8-1EDD6AD0A450}" srcOrd="0" destOrd="0" presId="urn:microsoft.com/office/officeart/2005/8/layout/vList2"/>
    <dgm:cxn modelId="{AF342585-94E0-422C-B604-190BC231D8BB}" type="presOf" srcId="{8EC473E2-4AAB-4808-BE70-CD934A98B106}" destId="{E590C772-7ACC-45A4-B2FF-F1AC56FFCA3E}" srcOrd="0" destOrd="0" presId="urn:microsoft.com/office/officeart/2005/8/layout/vList2"/>
    <dgm:cxn modelId="{33C6E263-DFDC-405A-9513-1DA1D40F2D49}" type="presOf" srcId="{7E2B3ED9-A267-44FD-A07E-9BDBE2648F00}" destId="{54AB2018-23E9-4E43-BDA5-51FCB5CE1927}" srcOrd="0" destOrd="0" presId="urn:microsoft.com/office/officeart/2005/8/layout/vList2"/>
    <dgm:cxn modelId="{E4F6DE19-D6A9-44AB-B864-3A1CE71C7709}" type="presOf" srcId="{B6132628-60D5-4EF1-BE9F-6DBDE3D2CEFD}" destId="{EB93EF9D-E3A2-451C-A414-C2654FCFFB1C}" srcOrd="0" destOrd="0" presId="urn:microsoft.com/office/officeart/2005/8/layout/vList2"/>
    <dgm:cxn modelId="{124C8183-2733-4692-8032-8EFFD3FCBED9}" srcId="{AD144B01-FB1E-48E6-84F3-9F187D161D41}" destId="{7E2B3ED9-A267-44FD-A07E-9BDBE2648F00}" srcOrd="0" destOrd="0" parTransId="{CA175481-1B1A-489F-8866-E3DDB4453F94}" sibTransId="{5276E3BA-FB60-443B-8582-F944502A35C8}"/>
    <dgm:cxn modelId="{708B628C-991D-4DAE-BF66-CD76ABA2D791}" srcId="{1F0241C2-5955-46D1-84E0-D5D94327165E}" destId="{B6132628-60D5-4EF1-BE9F-6DBDE3D2CEFD}" srcOrd="0" destOrd="0" parTransId="{078AE2A8-500D-47C0-B1DF-786DB26F0040}" sibTransId="{C44199A4-A4F2-4306-B562-1B43A5251610}"/>
    <dgm:cxn modelId="{C9A1F195-ECA3-40E1-B036-09C7658221A9}" type="presOf" srcId="{AD144B01-FB1E-48E6-84F3-9F187D161D41}" destId="{D30EDF1E-F73C-4C96-A519-BE657854CA28}" srcOrd="0" destOrd="0" presId="urn:microsoft.com/office/officeart/2005/8/layout/vList2"/>
    <dgm:cxn modelId="{E9F91572-3985-4440-BF98-8F28D68A34CF}" type="presParOf" srcId="{29208CB3-8183-4C36-BA57-4F1A63BE1EB8}" destId="{D30EDF1E-F73C-4C96-A519-BE657854CA28}" srcOrd="0" destOrd="0" presId="urn:microsoft.com/office/officeart/2005/8/layout/vList2"/>
    <dgm:cxn modelId="{97511B2F-CC65-4139-A02F-44043E67F409}" type="presParOf" srcId="{29208CB3-8183-4C36-BA57-4F1A63BE1EB8}" destId="{54AB2018-23E9-4E43-BDA5-51FCB5CE1927}" srcOrd="1" destOrd="0" presId="urn:microsoft.com/office/officeart/2005/8/layout/vList2"/>
    <dgm:cxn modelId="{9F4FF3A9-A1B8-49E7-949A-38376ACDA1CA}" type="presParOf" srcId="{29208CB3-8183-4C36-BA57-4F1A63BE1EB8}" destId="{809B9C1D-E482-4F11-89B8-1EDD6AD0A450}" srcOrd="2" destOrd="0" presId="urn:microsoft.com/office/officeart/2005/8/layout/vList2"/>
    <dgm:cxn modelId="{D7EE72D9-F497-4619-89AE-5802EEA29545}" type="presParOf" srcId="{29208CB3-8183-4C36-BA57-4F1A63BE1EB8}" destId="{EB93EF9D-E3A2-451C-A414-C2654FCFFB1C}" srcOrd="3" destOrd="0" presId="urn:microsoft.com/office/officeart/2005/8/layout/vList2"/>
    <dgm:cxn modelId="{B6763D64-1019-40BA-B4A6-39E0858EE27C}" type="presParOf" srcId="{29208CB3-8183-4C36-BA57-4F1A63BE1EB8}" destId="{8DF6ACE6-36D7-4828-B633-20C8AB3C0DC3}" srcOrd="4" destOrd="0" presId="urn:microsoft.com/office/officeart/2005/8/layout/vList2"/>
    <dgm:cxn modelId="{D9EEB179-705F-42B4-B209-3719F3AFD6CC}" type="presParOf" srcId="{29208CB3-8183-4C36-BA57-4F1A63BE1EB8}" destId="{E590C772-7ACC-45A4-B2FF-F1AC56FFCA3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67A2B5-295C-44F7-A7BB-59748A13B02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D144B01-FB1E-48E6-84F3-9F187D161D41}">
      <dgm:prSet/>
      <dgm:spPr/>
      <dgm:t>
        <a:bodyPr/>
        <a:lstStyle/>
        <a:p>
          <a:pPr rtl="0"/>
          <a:r>
            <a:rPr lang="sv-SE" dirty="0" smtClean="0"/>
            <a:t>IServer</a:t>
          </a:r>
          <a:endParaRPr lang="sv-SE" dirty="0"/>
        </a:p>
      </dgm:t>
    </dgm:pt>
    <dgm:pt modelId="{1CF6D2DC-8BA1-4EC8-88AA-95FDC8B5E17C}" type="parTrans" cxnId="{63A10FBB-DF5B-4D56-BBF0-BF9E70808E9D}">
      <dgm:prSet/>
      <dgm:spPr/>
      <dgm:t>
        <a:bodyPr/>
        <a:lstStyle/>
        <a:p>
          <a:endParaRPr lang="sv-SE"/>
        </a:p>
      </dgm:t>
    </dgm:pt>
    <dgm:pt modelId="{FCCC45F4-BFFF-4B0B-96CF-8122F8174382}" type="sibTrans" cxnId="{63A10FBB-DF5B-4D56-BBF0-BF9E70808E9D}">
      <dgm:prSet/>
      <dgm:spPr/>
      <dgm:t>
        <a:bodyPr/>
        <a:lstStyle/>
        <a:p>
          <a:endParaRPr lang="sv-SE"/>
        </a:p>
      </dgm:t>
    </dgm:pt>
    <dgm:pt modelId="{282E672A-2142-4F21-868A-86947F041B93}">
      <dgm:prSet/>
      <dgm:spPr/>
      <dgm:t>
        <a:bodyPr/>
        <a:lstStyle/>
        <a:p>
          <a:pPr rtl="0"/>
          <a:r>
            <a:rPr lang="sv-SE" dirty="0" smtClean="0"/>
            <a:t>IClient</a:t>
          </a:r>
          <a:endParaRPr lang="sv-SE" dirty="0"/>
        </a:p>
      </dgm:t>
    </dgm:pt>
    <dgm:pt modelId="{17A3A346-DFD5-4602-BEDF-40BC8FF44245}" type="parTrans" cxnId="{26746710-CE85-484D-B43E-9CF58389C024}">
      <dgm:prSet/>
      <dgm:spPr/>
    </dgm:pt>
    <dgm:pt modelId="{D9251E07-F258-483D-8BF9-F32ABAF82D3B}" type="sibTrans" cxnId="{26746710-CE85-484D-B43E-9CF58389C024}">
      <dgm:prSet/>
      <dgm:spPr/>
    </dgm:pt>
    <dgm:pt modelId="{1861FA07-16F0-418E-90D7-8D127EC8A9D5}">
      <dgm:prSet/>
      <dgm:spPr/>
      <dgm:t>
        <a:bodyPr/>
        <a:lstStyle/>
        <a:p>
          <a:pPr rtl="0"/>
          <a:r>
            <a:rPr lang="sv-SE" dirty="0" smtClean="0"/>
            <a:t>SerializeManager</a:t>
          </a:r>
          <a:endParaRPr lang="sv-SE" dirty="0"/>
        </a:p>
      </dgm:t>
    </dgm:pt>
    <dgm:pt modelId="{50AB796A-82A5-4A52-ACFA-69F1D00922A0}" type="parTrans" cxnId="{D7E87781-01CE-4F3B-8B6F-6C9722619A35}">
      <dgm:prSet/>
      <dgm:spPr/>
    </dgm:pt>
    <dgm:pt modelId="{30419D00-9DEA-404F-BD0C-8B162AC5DF73}" type="sibTrans" cxnId="{D7E87781-01CE-4F3B-8B6F-6C9722619A35}">
      <dgm:prSet/>
      <dgm:spPr/>
    </dgm:pt>
    <dgm:pt modelId="{3910D8C3-93D7-4E80-83BB-5F5583FE65D0}">
      <dgm:prSet/>
      <dgm:spPr/>
      <dgm:t>
        <a:bodyPr/>
        <a:lstStyle/>
        <a:p>
          <a:pPr rtl="0"/>
          <a:r>
            <a:rPr lang="sv-SE" dirty="0" smtClean="0"/>
            <a:t>Servern på datorsidan</a:t>
          </a:r>
          <a:endParaRPr lang="sv-SE" dirty="0"/>
        </a:p>
      </dgm:t>
    </dgm:pt>
    <dgm:pt modelId="{017ECDAF-382E-490A-8F3B-F19C4AB30873}" type="parTrans" cxnId="{2CE74573-69D3-4518-BEB9-6767CFE8B184}">
      <dgm:prSet/>
      <dgm:spPr/>
    </dgm:pt>
    <dgm:pt modelId="{513895CA-2D3C-4F39-A6B7-8691096A2395}" type="sibTrans" cxnId="{2CE74573-69D3-4518-BEB9-6767CFE8B184}">
      <dgm:prSet/>
      <dgm:spPr/>
    </dgm:pt>
    <dgm:pt modelId="{0E39B093-40A3-4635-817F-853813D12E6A}">
      <dgm:prSet/>
      <dgm:spPr/>
      <dgm:t>
        <a:bodyPr/>
        <a:lstStyle/>
        <a:p>
          <a:pPr rtl="0"/>
          <a:r>
            <a:rPr lang="sv-SE" dirty="0" smtClean="0"/>
            <a:t>Klienten som används på androiden</a:t>
          </a:r>
          <a:endParaRPr lang="sv-SE" dirty="0"/>
        </a:p>
      </dgm:t>
    </dgm:pt>
    <dgm:pt modelId="{490834FE-1634-46EB-B42D-8C1E42C7605A}" type="parTrans" cxnId="{77E60C1B-7D92-41B4-9E86-70DAA76988A4}">
      <dgm:prSet/>
      <dgm:spPr/>
    </dgm:pt>
    <dgm:pt modelId="{DB97DA8B-1751-4803-9314-AAC84E855230}" type="sibTrans" cxnId="{77E60C1B-7D92-41B4-9E86-70DAA76988A4}">
      <dgm:prSet/>
      <dgm:spPr/>
    </dgm:pt>
    <dgm:pt modelId="{EBD80213-DA57-480E-8476-A31FF53F77BB}">
      <dgm:prSet/>
      <dgm:spPr/>
      <dgm:t>
        <a:bodyPr/>
        <a:lstStyle/>
        <a:p>
          <a:pPr rtl="0"/>
          <a:r>
            <a:rPr lang="sv-SE" dirty="0" smtClean="0"/>
            <a:t>Serialiserar och deserialiserar meddelanden som skickats mellan server och klient</a:t>
          </a:r>
          <a:endParaRPr lang="sv-SE" dirty="0"/>
        </a:p>
      </dgm:t>
    </dgm:pt>
    <dgm:pt modelId="{AD8FFD71-B70C-48B9-A512-C8602633A692}" type="parTrans" cxnId="{9CDC34BD-A50A-4A4F-9A86-1C64863D56D8}">
      <dgm:prSet/>
      <dgm:spPr/>
    </dgm:pt>
    <dgm:pt modelId="{0301FA29-E2CB-4CC0-BD8D-0C4DD6B51601}" type="sibTrans" cxnId="{9CDC34BD-A50A-4A4F-9A86-1C64863D56D8}">
      <dgm:prSet/>
      <dgm:spPr/>
    </dgm:pt>
    <dgm:pt modelId="{29208CB3-8183-4C36-BA57-4F1A63BE1EB8}" type="pres">
      <dgm:prSet presAssocID="{5167A2B5-295C-44F7-A7BB-59748A13B0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D30EDF1E-F73C-4C96-A519-BE657854CA28}" type="pres">
      <dgm:prSet presAssocID="{AD144B01-FB1E-48E6-84F3-9F187D161D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4AB2018-23E9-4E43-BDA5-51FCB5CE1927}" type="pres">
      <dgm:prSet presAssocID="{AD144B01-FB1E-48E6-84F3-9F187D161D4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5C12DB3-4AAD-4543-A451-846A82F9721E}" type="pres">
      <dgm:prSet presAssocID="{282E672A-2142-4F21-868A-86947F041B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32B9081-6BF1-4CB8-8F3C-FF51052DBD23}" type="pres">
      <dgm:prSet presAssocID="{282E672A-2142-4F21-868A-86947F041B9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D8BABED-168F-4F2B-9637-AEB5F3DCB28C}" type="pres">
      <dgm:prSet presAssocID="{1861FA07-16F0-418E-90D7-8D127EC8A9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91ED273-379C-4E90-BEAA-121D560C08D9}" type="pres">
      <dgm:prSet presAssocID="{1861FA07-16F0-418E-90D7-8D127EC8A9D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278FF0B1-B768-43E2-AA42-459EAFD21B93}" type="presOf" srcId="{0E39B093-40A3-4635-817F-853813D12E6A}" destId="{932B9081-6BF1-4CB8-8F3C-FF51052DBD23}" srcOrd="0" destOrd="0" presId="urn:microsoft.com/office/officeart/2005/8/layout/vList2"/>
    <dgm:cxn modelId="{D7E87781-01CE-4F3B-8B6F-6C9722619A35}" srcId="{5167A2B5-295C-44F7-A7BB-59748A13B028}" destId="{1861FA07-16F0-418E-90D7-8D127EC8A9D5}" srcOrd="2" destOrd="0" parTransId="{50AB796A-82A5-4A52-ACFA-69F1D00922A0}" sibTransId="{30419D00-9DEA-404F-BD0C-8B162AC5DF73}"/>
    <dgm:cxn modelId="{5326A8A2-5464-47ED-A0C8-FD29320255F1}" type="presOf" srcId="{AD144B01-FB1E-48E6-84F3-9F187D161D41}" destId="{D30EDF1E-F73C-4C96-A519-BE657854CA28}" srcOrd="0" destOrd="0" presId="urn:microsoft.com/office/officeart/2005/8/layout/vList2"/>
    <dgm:cxn modelId="{63A10FBB-DF5B-4D56-BBF0-BF9E70808E9D}" srcId="{5167A2B5-295C-44F7-A7BB-59748A13B028}" destId="{AD144B01-FB1E-48E6-84F3-9F187D161D41}" srcOrd="0" destOrd="0" parTransId="{1CF6D2DC-8BA1-4EC8-88AA-95FDC8B5E17C}" sibTransId="{FCCC45F4-BFFF-4B0B-96CF-8122F8174382}"/>
    <dgm:cxn modelId="{26746710-CE85-484D-B43E-9CF58389C024}" srcId="{5167A2B5-295C-44F7-A7BB-59748A13B028}" destId="{282E672A-2142-4F21-868A-86947F041B93}" srcOrd="1" destOrd="0" parTransId="{17A3A346-DFD5-4602-BEDF-40BC8FF44245}" sibTransId="{D9251E07-F258-483D-8BF9-F32ABAF82D3B}"/>
    <dgm:cxn modelId="{FB3B3988-39CB-44AF-8E30-A412F92F7D84}" type="presOf" srcId="{282E672A-2142-4F21-868A-86947F041B93}" destId="{65C12DB3-4AAD-4543-A451-846A82F9721E}" srcOrd="0" destOrd="0" presId="urn:microsoft.com/office/officeart/2005/8/layout/vList2"/>
    <dgm:cxn modelId="{77E60C1B-7D92-41B4-9E86-70DAA76988A4}" srcId="{282E672A-2142-4F21-868A-86947F041B93}" destId="{0E39B093-40A3-4635-817F-853813D12E6A}" srcOrd="0" destOrd="0" parTransId="{490834FE-1634-46EB-B42D-8C1E42C7605A}" sibTransId="{DB97DA8B-1751-4803-9314-AAC84E855230}"/>
    <dgm:cxn modelId="{E1943780-C747-44B7-A1DB-EDCB2935C11D}" type="presOf" srcId="{1861FA07-16F0-418E-90D7-8D127EC8A9D5}" destId="{4D8BABED-168F-4F2B-9637-AEB5F3DCB28C}" srcOrd="0" destOrd="0" presId="urn:microsoft.com/office/officeart/2005/8/layout/vList2"/>
    <dgm:cxn modelId="{9CDC34BD-A50A-4A4F-9A86-1C64863D56D8}" srcId="{1861FA07-16F0-418E-90D7-8D127EC8A9D5}" destId="{EBD80213-DA57-480E-8476-A31FF53F77BB}" srcOrd="0" destOrd="0" parTransId="{AD8FFD71-B70C-48B9-A512-C8602633A692}" sibTransId="{0301FA29-E2CB-4CC0-BD8D-0C4DD6B51601}"/>
    <dgm:cxn modelId="{C747AD2C-7965-41F1-AEB1-751ACE222090}" type="presOf" srcId="{EBD80213-DA57-480E-8476-A31FF53F77BB}" destId="{691ED273-379C-4E90-BEAA-121D560C08D9}" srcOrd="0" destOrd="0" presId="urn:microsoft.com/office/officeart/2005/8/layout/vList2"/>
    <dgm:cxn modelId="{CE90B8B3-E038-40D4-A4C9-AF8977067AC0}" type="presOf" srcId="{5167A2B5-295C-44F7-A7BB-59748A13B028}" destId="{29208CB3-8183-4C36-BA57-4F1A63BE1EB8}" srcOrd="0" destOrd="0" presId="urn:microsoft.com/office/officeart/2005/8/layout/vList2"/>
    <dgm:cxn modelId="{656AB0A7-B9D9-44D9-B253-51316781B2E0}" type="presOf" srcId="{3910D8C3-93D7-4E80-83BB-5F5583FE65D0}" destId="{54AB2018-23E9-4E43-BDA5-51FCB5CE1927}" srcOrd="0" destOrd="0" presId="urn:microsoft.com/office/officeart/2005/8/layout/vList2"/>
    <dgm:cxn modelId="{2CE74573-69D3-4518-BEB9-6767CFE8B184}" srcId="{AD144B01-FB1E-48E6-84F3-9F187D161D41}" destId="{3910D8C3-93D7-4E80-83BB-5F5583FE65D0}" srcOrd="0" destOrd="0" parTransId="{017ECDAF-382E-490A-8F3B-F19C4AB30873}" sibTransId="{513895CA-2D3C-4F39-A6B7-8691096A2395}"/>
    <dgm:cxn modelId="{CCDE1E17-D49E-4349-A178-1455134B3C98}" type="presParOf" srcId="{29208CB3-8183-4C36-BA57-4F1A63BE1EB8}" destId="{D30EDF1E-F73C-4C96-A519-BE657854CA28}" srcOrd="0" destOrd="0" presId="urn:microsoft.com/office/officeart/2005/8/layout/vList2"/>
    <dgm:cxn modelId="{7E35D263-8DBC-4B46-819A-CBE8348AF252}" type="presParOf" srcId="{29208CB3-8183-4C36-BA57-4F1A63BE1EB8}" destId="{54AB2018-23E9-4E43-BDA5-51FCB5CE1927}" srcOrd="1" destOrd="0" presId="urn:microsoft.com/office/officeart/2005/8/layout/vList2"/>
    <dgm:cxn modelId="{F55F73ED-48F8-461C-A7E6-8460D01DB130}" type="presParOf" srcId="{29208CB3-8183-4C36-BA57-4F1A63BE1EB8}" destId="{65C12DB3-4AAD-4543-A451-846A82F9721E}" srcOrd="2" destOrd="0" presId="urn:microsoft.com/office/officeart/2005/8/layout/vList2"/>
    <dgm:cxn modelId="{45FFF885-BA3D-48CC-AFA5-3B8AC8D2DDE6}" type="presParOf" srcId="{29208CB3-8183-4C36-BA57-4F1A63BE1EB8}" destId="{932B9081-6BF1-4CB8-8F3C-FF51052DBD23}" srcOrd="3" destOrd="0" presId="urn:microsoft.com/office/officeart/2005/8/layout/vList2"/>
    <dgm:cxn modelId="{7E6BB29E-85C0-462D-8401-F5D7AF9906A3}" type="presParOf" srcId="{29208CB3-8183-4C36-BA57-4F1A63BE1EB8}" destId="{4D8BABED-168F-4F2B-9637-AEB5F3DCB28C}" srcOrd="4" destOrd="0" presId="urn:microsoft.com/office/officeart/2005/8/layout/vList2"/>
    <dgm:cxn modelId="{F2CCFB5F-66A2-480A-88A7-2C25083858E8}" type="presParOf" srcId="{29208CB3-8183-4C36-BA57-4F1A63BE1EB8}" destId="{691ED273-379C-4E90-BEAA-121D560C08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B74D53-7738-4766-8171-478D15176D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28EE56D-C82F-4607-BD2C-5E70D6636D7C}">
      <dgm:prSet/>
      <dgm:spPr/>
      <dgm:t>
        <a:bodyPr/>
        <a:lstStyle/>
        <a:p>
          <a:pPr rtl="0"/>
          <a:r>
            <a:rPr lang="sv-SE" dirty="0" smtClean="0"/>
            <a:t>Telefonen vidarebefodrar ständigt touchevents från mobilen till datorn</a:t>
          </a:r>
          <a:endParaRPr lang="sv-SE" dirty="0"/>
        </a:p>
      </dgm:t>
    </dgm:pt>
    <dgm:pt modelId="{2BACCE2D-DB0D-4B91-B9AB-11524DD02567}" type="parTrans" cxnId="{4125FDC6-FEE8-47CC-9492-F37CAF96C950}">
      <dgm:prSet/>
      <dgm:spPr/>
      <dgm:t>
        <a:bodyPr/>
        <a:lstStyle/>
        <a:p>
          <a:endParaRPr lang="sv-SE"/>
        </a:p>
      </dgm:t>
    </dgm:pt>
    <dgm:pt modelId="{2115FB58-FD8A-4D8F-9648-A821A1D2784D}" type="sibTrans" cxnId="{4125FDC6-FEE8-47CC-9492-F37CAF96C950}">
      <dgm:prSet/>
      <dgm:spPr/>
      <dgm:t>
        <a:bodyPr/>
        <a:lstStyle/>
        <a:p>
          <a:endParaRPr lang="sv-SE"/>
        </a:p>
      </dgm:t>
    </dgm:pt>
    <dgm:pt modelId="{AB451E32-458E-4CA0-859A-5126550335F9}">
      <dgm:prSet/>
      <dgm:spPr/>
      <dgm:t>
        <a:bodyPr/>
        <a:lstStyle/>
        <a:p>
          <a:pPr rtl="0"/>
          <a:r>
            <a:rPr lang="sv-SE" smtClean="0"/>
            <a:t>Servern behandlar dessa meddelanden och skickar vidare dessa som mouseevents till operativsystemet</a:t>
          </a:r>
          <a:endParaRPr lang="sv-SE"/>
        </a:p>
      </dgm:t>
    </dgm:pt>
    <dgm:pt modelId="{6E9735C5-B1F7-45FD-AC98-8ACB04E778BD}" type="parTrans" cxnId="{42B22BAD-1257-4856-8F7A-875A0F7F9725}">
      <dgm:prSet/>
      <dgm:spPr/>
      <dgm:t>
        <a:bodyPr/>
        <a:lstStyle/>
        <a:p>
          <a:endParaRPr lang="sv-SE"/>
        </a:p>
      </dgm:t>
    </dgm:pt>
    <dgm:pt modelId="{86575F52-882C-4E70-A3F2-772598EE6C46}" type="sibTrans" cxnId="{42B22BAD-1257-4856-8F7A-875A0F7F9725}">
      <dgm:prSet/>
      <dgm:spPr/>
      <dgm:t>
        <a:bodyPr/>
        <a:lstStyle/>
        <a:p>
          <a:endParaRPr lang="sv-SE"/>
        </a:p>
      </dgm:t>
    </dgm:pt>
    <dgm:pt modelId="{60F9864C-AF87-4FF7-927F-097D7D8321BC}" type="pres">
      <dgm:prSet presAssocID="{0BB74D53-7738-4766-8171-478D15176D8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30DEA9FF-A920-45AD-AF6B-D81C689A2A85}" type="pres">
      <dgm:prSet presAssocID="{0BB74D53-7738-4766-8171-478D15176D81}" presName="arrow" presStyleLbl="bgShp" presStyleIdx="0" presStyleCnt="1"/>
      <dgm:spPr/>
    </dgm:pt>
    <dgm:pt modelId="{624C8AC1-4BA4-43C1-B46D-4F589F716781}" type="pres">
      <dgm:prSet presAssocID="{0BB74D53-7738-4766-8171-478D15176D81}" presName="linearProcess" presStyleCnt="0"/>
      <dgm:spPr/>
    </dgm:pt>
    <dgm:pt modelId="{A7A8FA13-68A3-4E85-9FAD-1B3435797040}" type="pres">
      <dgm:prSet presAssocID="{328EE56D-C82F-4607-BD2C-5E70D6636D7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40303DD-6B43-4EEB-98A8-CF4C3D109D4A}" type="pres">
      <dgm:prSet presAssocID="{2115FB58-FD8A-4D8F-9648-A821A1D2784D}" presName="sibTrans" presStyleCnt="0"/>
      <dgm:spPr/>
    </dgm:pt>
    <dgm:pt modelId="{5F0804AD-AB6B-48B8-9304-8FD12C1C1EE2}" type="pres">
      <dgm:prSet presAssocID="{AB451E32-458E-4CA0-859A-5126550335F9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EC345ED0-EBBE-4573-8800-637D9B182159}" type="presOf" srcId="{328EE56D-C82F-4607-BD2C-5E70D6636D7C}" destId="{A7A8FA13-68A3-4E85-9FAD-1B3435797040}" srcOrd="0" destOrd="0" presId="urn:microsoft.com/office/officeart/2005/8/layout/hProcess9"/>
    <dgm:cxn modelId="{42B22BAD-1257-4856-8F7A-875A0F7F9725}" srcId="{0BB74D53-7738-4766-8171-478D15176D81}" destId="{AB451E32-458E-4CA0-859A-5126550335F9}" srcOrd="1" destOrd="0" parTransId="{6E9735C5-B1F7-45FD-AC98-8ACB04E778BD}" sibTransId="{86575F52-882C-4E70-A3F2-772598EE6C46}"/>
    <dgm:cxn modelId="{4125FDC6-FEE8-47CC-9492-F37CAF96C950}" srcId="{0BB74D53-7738-4766-8171-478D15176D81}" destId="{328EE56D-C82F-4607-BD2C-5E70D6636D7C}" srcOrd="0" destOrd="0" parTransId="{2BACCE2D-DB0D-4B91-B9AB-11524DD02567}" sibTransId="{2115FB58-FD8A-4D8F-9648-A821A1D2784D}"/>
    <dgm:cxn modelId="{E558C70F-181E-44D4-B599-9FFF759334E1}" type="presOf" srcId="{0BB74D53-7738-4766-8171-478D15176D81}" destId="{60F9864C-AF87-4FF7-927F-097D7D8321BC}" srcOrd="0" destOrd="0" presId="urn:microsoft.com/office/officeart/2005/8/layout/hProcess9"/>
    <dgm:cxn modelId="{A331185A-BCEE-4E82-96C6-0B2F491ADCD5}" type="presOf" srcId="{AB451E32-458E-4CA0-859A-5126550335F9}" destId="{5F0804AD-AB6B-48B8-9304-8FD12C1C1EE2}" srcOrd="0" destOrd="0" presId="urn:microsoft.com/office/officeart/2005/8/layout/hProcess9"/>
    <dgm:cxn modelId="{E61AAFC7-9DA7-4062-BB10-6E7B10347FED}" type="presParOf" srcId="{60F9864C-AF87-4FF7-927F-097D7D8321BC}" destId="{30DEA9FF-A920-45AD-AF6B-D81C689A2A85}" srcOrd="0" destOrd="0" presId="urn:microsoft.com/office/officeart/2005/8/layout/hProcess9"/>
    <dgm:cxn modelId="{39B601FC-574C-4BF8-BF73-796D94339B0B}" type="presParOf" srcId="{60F9864C-AF87-4FF7-927F-097D7D8321BC}" destId="{624C8AC1-4BA4-43C1-B46D-4F589F716781}" srcOrd="1" destOrd="0" presId="urn:microsoft.com/office/officeart/2005/8/layout/hProcess9"/>
    <dgm:cxn modelId="{C32789D5-87EB-4D92-AFFB-81146D848DC5}" type="presParOf" srcId="{624C8AC1-4BA4-43C1-B46D-4F589F716781}" destId="{A7A8FA13-68A3-4E85-9FAD-1B3435797040}" srcOrd="0" destOrd="0" presId="urn:microsoft.com/office/officeart/2005/8/layout/hProcess9"/>
    <dgm:cxn modelId="{188976AA-5B64-4F13-820D-4C80B1FFC3C8}" type="presParOf" srcId="{624C8AC1-4BA4-43C1-B46D-4F589F716781}" destId="{940303DD-6B43-4EEB-98A8-CF4C3D109D4A}" srcOrd="1" destOrd="0" presId="urn:microsoft.com/office/officeart/2005/8/layout/hProcess9"/>
    <dgm:cxn modelId="{5F96F257-D6A4-4C6D-B15F-248D19E6CD78}" type="presParOf" srcId="{624C8AC1-4BA4-43C1-B46D-4F589F716781}" destId="{5F0804AD-AB6B-48B8-9304-8FD12C1C1EE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3190-0273-42E3-89C1-0E7C1DCA7120}">
      <dsp:nvSpPr>
        <dsp:cNvPr id="0" name=""/>
        <dsp:cNvSpPr/>
      </dsp:nvSpPr>
      <dsp:spPr>
        <a:xfrm>
          <a:off x="-1195921" y="-203566"/>
          <a:ext cx="1559260" cy="1559260"/>
        </a:xfrm>
        <a:prstGeom prst="blockArc">
          <a:avLst>
            <a:gd name="adj1" fmla="val 18900000"/>
            <a:gd name="adj2" fmla="val 2700000"/>
            <a:gd name="adj3" fmla="val 138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415D24-8B7A-450A-9930-1D3B6C7DB195}">
      <dsp:nvSpPr>
        <dsp:cNvPr id="0" name=""/>
        <dsp:cNvSpPr/>
      </dsp:nvSpPr>
      <dsp:spPr>
        <a:xfrm>
          <a:off x="351858" y="294577"/>
          <a:ext cx="3968621" cy="5629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51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Styrning av muspekare </a:t>
          </a:r>
          <a:br>
            <a:rPr lang="sv-SE" sz="1500" kern="1200" dirty="0" smtClean="0"/>
          </a:br>
          <a:r>
            <a:rPr lang="sv-SE" sz="1500" kern="1200" dirty="0" smtClean="0"/>
            <a:t>(samt tangentbord)</a:t>
          </a:r>
          <a:endParaRPr lang="sv-SE" sz="1500" kern="1200" dirty="0"/>
        </a:p>
      </dsp:txBody>
      <dsp:txXfrm>
        <a:off x="379340" y="322059"/>
        <a:ext cx="3913657" cy="508009"/>
      </dsp:txXfrm>
    </dsp:sp>
    <dsp:sp modelId="{EE1E258F-BA81-4084-BDEC-40ED5F2F064C}">
      <dsp:nvSpPr>
        <dsp:cNvPr id="0" name=""/>
        <dsp:cNvSpPr/>
      </dsp:nvSpPr>
      <dsp:spPr>
        <a:xfrm>
          <a:off x="0" y="224205"/>
          <a:ext cx="703716" cy="70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3190-0273-42E3-89C1-0E7C1DCA7120}">
      <dsp:nvSpPr>
        <dsp:cNvPr id="0" name=""/>
        <dsp:cNvSpPr/>
      </dsp:nvSpPr>
      <dsp:spPr>
        <a:xfrm>
          <a:off x="-1195921" y="-203566"/>
          <a:ext cx="1559260" cy="1559260"/>
        </a:xfrm>
        <a:prstGeom prst="blockArc">
          <a:avLst>
            <a:gd name="adj1" fmla="val 18900000"/>
            <a:gd name="adj2" fmla="val 2700000"/>
            <a:gd name="adj3" fmla="val 138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415D24-8B7A-450A-9930-1D3B6C7DB195}">
      <dsp:nvSpPr>
        <dsp:cNvPr id="0" name=""/>
        <dsp:cNvSpPr/>
      </dsp:nvSpPr>
      <dsp:spPr>
        <a:xfrm>
          <a:off x="351858" y="294577"/>
          <a:ext cx="3968621" cy="5629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51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Steg 2: Textinmatning via </a:t>
          </a:r>
          <a:r>
            <a:rPr lang="sv-SE" sz="1500" kern="1200" dirty="0" smtClean="0"/>
            <a:t>skräddarsytt </a:t>
          </a:r>
          <a:r>
            <a:rPr lang="sv-SE" sz="1500" kern="1200" dirty="0" smtClean="0"/>
            <a:t>tangentbord</a:t>
          </a:r>
          <a:endParaRPr lang="sv-SE" sz="1500" kern="1200" dirty="0"/>
        </a:p>
      </dsp:txBody>
      <dsp:txXfrm>
        <a:off x="379340" y="322059"/>
        <a:ext cx="3913657" cy="508009"/>
      </dsp:txXfrm>
    </dsp:sp>
    <dsp:sp modelId="{EE1E258F-BA81-4084-BDEC-40ED5F2F064C}">
      <dsp:nvSpPr>
        <dsp:cNvPr id="0" name=""/>
        <dsp:cNvSpPr/>
      </dsp:nvSpPr>
      <dsp:spPr>
        <a:xfrm>
          <a:off x="0" y="224205"/>
          <a:ext cx="703716" cy="70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3190-0273-42E3-89C1-0E7C1DCA7120}">
      <dsp:nvSpPr>
        <dsp:cNvPr id="0" name=""/>
        <dsp:cNvSpPr/>
      </dsp:nvSpPr>
      <dsp:spPr>
        <a:xfrm>
          <a:off x="-1195921" y="-203566"/>
          <a:ext cx="1559260" cy="1559260"/>
        </a:xfrm>
        <a:prstGeom prst="blockArc">
          <a:avLst>
            <a:gd name="adj1" fmla="val 18900000"/>
            <a:gd name="adj2" fmla="val 2700000"/>
            <a:gd name="adj3" fmla="val 138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415D24-8B7A-450A-9930-1D3B6C7DB195}">
      <dsp:nvSpPr>
        <dsp:cNvPr id="0" name=""/>
        <dsp:cNvSpPr/>
      </dsp:nvSpPr>
      <dsp:spPr>
        <a:xfrm>
          <a:off x="351858" y="294577"/>
          <a:ext cx="3968621" cy="5629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51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Skickande av sensordata</a:t>
          </a:r>
          <a:endParaRPr lang="sv-SE" sz="2200" kern="1200" dirty="0"/>
        </a:p>
      </dsp:txBody>
      <dsp:txXfrm>
        <a:off x="379340" y="322059"/>
        <a:ext cx="3913657" cy="508009"/>
      </dsp:txXfrm>
    </dsp:sp>
    <dsp:sp modelId="{EE1E258F-BA81-4084-BDEC-40ED5F2F064C}">
      <dsp:nvSpPr>
        <dsp:cNvPr id="0" name=""/>
        <dsp:cNvSpPr/>
      </dsp:nvSpPr>
      <dsp:spPr>
        <a:xfrm>
          <a:off x="0" y="224205"/>
          <a:ext cx="703716" cy="70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B8418-F829-4675-99C9-CA317DC2E9FB}">
      <dsp:nvSpPr>
        <dsp:cNvPr id="0" name=""/>
        <dsp:cNvSpPr/>
      </dsp:nvSpPr>
      <dsp:spPr>
        <a:xfrm>
          <a:off x="1004" y="0"/>
          <a:ext cx="2611933" cy="33944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Real-time-nätverk baserat på UDP</a:t>
          </a:r>
          <a:endParaRPr lang="sv-SE" sz="2200" kern="1200" dirty="0"/>
        </a:p>
      </dsp:txBody>
      <dsp:txXfrm>
        <a:off x="1004" y="0"/>
        <a:ext cx="2611933" cy="1018341"/>
      </dsp:txXfrm>
    </dsp:sp>
    <dsp:sp modelId="{1CE711A1-B7B4-4B13-BE2F-9CE1D857B41E}">
      <dsp:nvSpPr>
        <dsp:cNvPr id="0" name=""/>
        <dsp:cNvSpPr/>
      </dsp:nvSpPr>
      <dsp:spPr>
        <a:xfrm>
          <a:off x="262197" y="1019336"/>
          <a:ext cx="2089546" cy="1023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Java-del</a:t>
          </a:r>
          <a:endParaRPr lang="sv-SE" sz="1800" kern="1200" dirty="0"/>
        </a:p>
      </dsp:txBody>
      <dsp:txXfrm>
        <a:off x="292174" y="1049313"/>
        <a:ext cx="2029592" cy="963525"/>
      </dsp:txXfrm>
    </dsp:sp>
    <dsp:sp modelId="{DC24FAD1-D1AF-4CD9-A014-BF8F0BC656D2}">
      <dsp:nvSpPr>
        <dsp:cNvPr id="0" name=""/>
        <dsp:cNvSpPr/>
      </dsp:nvSpPr>
      <dsp:spPr>
        <a:xfrm>
          <a:off x="262197" y="2200274"/>
          <a:ext cx="2089546" cy="1023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C#-del</a:t>
          </a:r>
          <a:endParaRPr lang="sv-SE" sz="1800" kern="1200" dirty="0"/>
        </a:p>
      </dsp:txBody>
      <dsp:txXfrm>
        <a:off x="292174" y="2230251"/>
        <a:ext cx="2029592" cy="963525"/>
      </dsp:txXfrm>
    </dsp:sp>
    <dsp:sp modelId="{D9C8C751-1EDF-4492-B89E-6E475AED1D99}">
      <dsp:nvSpPr>
        <dsp:cNvPr id="0" name=""/>
        <dsp:cNvSpPr/>
      </dsp:nvSpPr>
      <dsp:spPr>
        <a:xfrm>
          <a:off x="2808833" y="0"/>
          <a:ext cx="2611933" cy="33944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Skräddarsydda protokoll</a:t>
          </a:r>
          <a:endParaRPr lang="sv-SE" sz="2200" kern="1200" dirty="0"/>
        </a:p>
      </dsp:txBody>
      <dsp:txXfrm>
        <a:off x="2808833" y="0"/>
        <a:ext cx="2611933" cy="1018341"/>
      </dsp:txXfrm>
    </dsp:sp>
    <dsp:sp modelId="{2EDD0491-F21C-44F7-9628-8FFB2563435C}">
      <dsp:nvSpPr>
        <dsp:cNvPr id="0" name=""/>
        <dsp:cNvSpPr/>
      </dsp:nvSpPr>
      <dsp:spPr>
        <a:xfrm>
          <a:off x="3070026" y="1018424"/>
          <a:ext cx="2089546" cy="49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Oordnat</a:t>
          </a:r>
          <a:endParaRPr lang="sv-SE" sz="1800" kern="1200" dirty="0"/>
        </a:p>
      </dsp:txBody>
      <dsp:txXfrm>
        <a:off x="3084509" y="1032907"/>
        <a:ext cx="2060580" cy="465536"/>
      </dsp:txXfrm>
    </dsp:sp>
    <dsp:sp modelId="{C057F55C-DE56-43AC-A814-B9A44BDCCE9B}">
      <dsp:nvSpPr>
        <dsp:cNvPr id="0" name=""/>
        <dsp:cNvSpPr/>
      </dsp:nvSpPr>
      <dsp:spPr>
        <a:xfrm>
          <a:off x="3070026" y="1589004"/>
          <a:ext cx="2089546" cy="49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Ordnat</a:t>
          </a:r>
          <a:endParaRPr lang="sv-SE" sz="1800" kern="1200" dirty="0"/>
        </a:p>
      </dsp:txBody>
      <dsp:txXfrm>
        <a:off x="3084509" y="1603487"/>
        <a:ext cx="2060580" cy="465536"/>
      </dsp:txXfrm>
    </dsp:sp>
    <dsp:sp modelId="{2F3ABF89-7A4B-4135-A9CF-17BD09E32B26}">
      <dsp:nvSpPr>
        <dsp:cNvPr id="0" name=""/>
        <dsp:cNvSpPr/>
      </dsp:nvSpPr>
      <dsp:spPr>
        <a:xfrm>
          <a:off x="3070026" y="2159583"/>
          <a:ext cx="2089546" cy="49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Pålitligt</a:t>
          </a:r>
          <a:endParaRPr lang="sv-SE" sz="1800" kern="1200" dirty="0"/>
        </a:p>
      </dsp:txBody>
      <dsp:txXfrm>
        <a:off x="3084509" y="2174066"/>
        <a:ext cx="2060580" cy="465536"/>
      </dsp:txXfrm>
    </dsp:sp>
    <dsp:sp modelId="{7E61A20B-4EDC-4EB3-8DD7-BD1DE8E873B9}">
      <dsp:nvSpPr>
        <dsp:cNvPr id="0" name=""/>
        <dsp:cNvSpPr/>
      </dsp:nvSpPr>
      <dsp:spPr>
        <a:xfrm>
          <a:off x="3070026" y="2730163"/>
          <a:ext cx="2089546" cy="49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Opålitligt oordnat</a:t>
          </a:r>
          <a:endParaRPr lang="sv-SE" sz="1800" kern="1200" dirty="0"/>
        </a:p>
      </dsp:txBody>
      <dsp:txXfrm>
        <a:off x="3084509" y="2744646"/>
        <a:ext cx="2060580" cy="465536"/>
      </dsp:txXfrm>
    </dsp:sp>
    <dsp:sp modelId="{98ED5B6A-CA5D-464C-AF46-86375CFE2B66}">
      <dsp:nvSpPr>
        <dsp:cNvPr id="0" name=""/>
        <dsp:cNvSpPr/>
      </dsp:nvSpPr>
      <dsp:spPr>
        <a:xfrm>
          <a:off x="5616661" y="0"/>
          <a:ext cx="2611933" cy="33944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Två separata lager:</a:t>
          </a:r>
          <a:endParaRPr lang="sv-SE" sz="2200" kern="1200" dirty="0"/>
        </a:p>
      </dsp:txBody>
      <dsp:txXfrm>
        <a:off x="5616661" y="0"/>
        <a:ext cx="2611933" cy="1018341"/>
      </dsp:txXfrm>
    </dsp:sp>
    <dsp:sp modelId="{0271BC69-29ED-4BCD-AA39-B22EB211E2DB}">
      <dsp:nvSpPr>
        <dsp:cNvPr id="0" name=""/>
        <dsp:cNvSpPr/>
      </dsp:nvSpPr>
      <dsp:spPr>
        <a:xfrm>
          <a:off x="5877855" y="1019336"/>
          <a:ext cx="2089546" cy="1023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Högnivå </a:t>
          </a:r>
          <a:endParaRPr lang="sv-SE" sz="1800" kern="1200" dirty="0"/>
        </a:p>
      </dsp:txBody>
      <dsp:txXfrm>
        <a:off x="5907832" y="1049313"/>
        <a:ext cx="2029592" cy="963525"/>
      </dsp:txXfrm>
    </dsp:sp>
    <dsp:sp modelId="{0F394938-C244-42F4-8DAA-DD64154E7C20}">
      <dsp:nvSpPr>
        <dsp:cNvPr id="0" name=""/>
        <dsp:cNvSpPr/>
      </dsp:nvSpPr>
      <dsp:spPr>
        <a:xfrm>
          <a:off x="5877855" y="2200274"/>
          <a:ext cx="2089546" cy="1023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Lågnivå</a:t>
          </a:r>
          <a:endParaRPr lang="sv-SE" sz="1800" kern="1200" dirty="0"/>
        </a:p>
      </dsp:txBody>
      <dsp:txXfrm>
        <a:off x="5907832" y="2230251"/>
        <a:ext cx="2029592" cy="963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EDF1E-F73C-4C96-A519-BE657854CA28}">
      <dsp:nvSpPr>
        <dsp:cNvPr id="0" name=""/>
        <dsp:cNvSpPr/>
      </dsp:nvSpPr>
      <dsp:spPr>
        <a:xfrm>
          <a:off x="0" y="55163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IConnectionListener</a:t>
          </a:r>
          <a:endParaRPr lang="sv-SE" sz="2700" kern="1200" dirty="0"/>
        </a:p>
      </dsp:txBody>
      <dsp:txXfrm>
        <a:off x="31613" y="86776"/>
        <a:ext cx="8166374" cy="584369"/>
      </dsp:txXfrm>
    </dsp:sp>
    <dsp:sp modelId="{54AB2018-23E9-4E43-BDA5-51FCB5CE1927}">
      <dsp:nvSpPr>
        <dsp:cNvPr id="0" name=""/>
        <dsp:cNvSpPr/>
      </dsp:nvSpPr>
      <dsp:spPr>
        <a:xfrm>
          <a:off x="0" y="702758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100" kern="1200" dirty="0" smtClean="0"/>
            <a:t>Lyssnar efter anslutningar</a:t>
          </a:r>
          <a:endParaRPr lang="sv-SE" sz="2100" kern="1200" dirty="0"/>
        </a:p>
      </dsp:txBody>
      <dsp:txXfrm>
        <a:off x="0" y="702758"/>
        <a:ext cx="8229600" cy="447120"/>
      </dsp:txXfrm>
    </dsp:sp>
    <dsp:sp modelId="{809B9C1D-E482-4F11-89B8-1EDD6AD0A450}">
      <dsp:nvSpPr>
        <dsp:cNvPr id="0" name=""/>
        <dsp:cNvSpPr/>
      </dsp:nvSpPr>
      <dsp:spPr>
        <a:xfrm>
          <a:off x="0" y="1149878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IConnector</a:t>
          </a:r>
          <a:endParaRPr lang="sv-SE" sz="2700" kern="1200" dirty="0"/>
        </a:p>
      </dsp:txBody>
      <dsp:txXfrm>
        <a:off x="31613" y="1181491"/>
        <a:ext cx="8166374" cy="584369"/>
      </dsp:txXfrm>
    </dsp:sp>
    <dsp:sp modelId="{EB93EF9D-E3A2-451C-A414-C2654FCFFB1C}">
      <dsp:nvSpPr>
        <dsp:cNvPr id="0" name=""/>
        <dsp:cNvSpPr/>
      </dsp:nvSpPr>
      <dsp:spPr>
        <a:xfrm>
          <a:off x="0" y="1797473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100" kern="1200" dirty="0" smtClean="0"/>
            <a:t>Används för att ansluta</a:t>
          </a:r>
          <a:endParaRPr lang="sv-SE" sz="2100" kern="1200" dirty="0"/>
        </a:p>
      </dsp:txBody>
      <dsp:txXfrm>
        <a:off x="0" y="1797473"/>
        <a:ext cx="8229600" cy="447120"/>
      </dsp:txXfrm>
    </dsp:sp>
    <dsp:sp modelId="{8DF6ACE6-36D7-4828-B633-20C8AB3C0DC3}">
      <dsp:nvSpPr>
        <dsp:cNvPr id="0" name=""/>
        <dsp:cNvSpPr/>
      </dsp:nvSpPr>
      <dsp:spPr>
        <a:xfrm>
          <a:off x="0" y="2244593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IConnection</a:t>
          </a:r>
          <a:endParaRPr lang="sv-SE" sz="2700" kern="1200" dirty="0"/>
        </a:p>
      </dsp:txBody>
      <dsp:txXfrm>
        <a:off x="31613" y="2276206"/>
        <a:ext cx="8166374" cy="584369"/>
      </dsp:txXfrm>
    </dsp:sp>
    <dsp:sp modelId="{E590C772-7ACC-45A4-B2FF-F1AC56FFCA3E}">
      <dsp:nvSpPr>
        <dsp:cNvPr id="0" name=""/>
        <dsp:cNvSpPr/>
      </dsp:nvSpPr>
      <dsp:spPr>
        <a:xfrm>
          <a:off x="0" y="2892188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100" kern="1200" dirty="0" smtClean="0"/>
            <a:t>Själva anslutningen</a:t>
          </a:r>
          <a:endParaRPr lang="sv-SE" sz="2100" kern="1200" dirty="0"/>
        </a:p>
      </dsp:txBody>
      <dsp:txXfrm>
        <a:off x="0" y="2892188"/>
        <a:ext cx="82296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EDF1E-F73C-4C96-A519-BE657854CA28}">
      <dsp:nvSpPr>
        <dsp:cNvPr id="0" name=""/>
        <dsp:cNvSpPr/>
      </dsp:nvSpPr>
      <dsp:spPr>
        <a:xfrm>
          <a:off x="0" y="15068"/>
          <a:ext cx="82296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/>
            <a:t>IServer</a:t>
          </a:r>
          <a:endParaRPr lang="sv-SE" sz="2600" kern="1200" dirty="0"/>
        </a:p>
      </dsp:txBody>
      <dsp:txXfrm>
        <a:off x="30442" y="45510"/>
        <a:ext cx="8168716" cy="562726"/>
      </dsp:txXfrm>
    </dsp:sp>
    <dsp:sp modelId="{54AB2018-23E9-4E43-BDA5-51FCB5CE1927}">
      <dsp:nvSpPr>
        <dsp:cNvPr id="0" name=""/>
        <dsp:cNvSpPr/>
      </dsp:nvSpPr>
      <dsp:spPr>
        <a:xfrm>
          <a:off x="0" y="638678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000" kern="1200" dirty="0" smtClean="0"/>
            <a:t>Servern på datorsidan</a:t>
          </a:r>
          <a:endParaRPr lang="sv-SE" sz="2000" kern="1200" dirty="0"/>
        </a:p>
      </dsp:txBody>
      <dsp:txXfrm>
        <a:off x="0" y="638678"/>
        <a:ext cx="8229600" cy="430560"/>
      </dsp:txXfrm>
    </dsp:sp>
    <dsp:sp modelId="{65C12DB3-4AAD-4543-A451-846A82F9721E}">
      <dsp:nvSpPr>
        <dsp:cNvPr id="0" name=""/>
        <dsp:cNvSpPr/>
      </dsp:nvSpPr>
      <dsp:spPr>
        <a:xfrm>
          <a:off x="0" y="1069238"/>
          <a:ext cx="82296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/>
            <a:t>IClient</a:t>
          </a:r>
          <a:endParaRPr lang="sv-SE" sz="2600" kern="1200" dirty="0"/>
        </a:p>
      </dsp:txBody>
      <dsp:txXfrm>
        <a:off x="30442" y="1099680"/>
        <a:ext cx="8168716" cy="562726"/>
      </dsp:txXfrm>
    </dsp:sp>
    <dsp:sp modelId="{932B9081-6BF1-4CB8-8F3C-FF51052DBD23}">
      <dsp:nvSpPr>
        <dsp:cNvPr id="0" name=""/>
        <dsp:cNvSpPr/>
      </dsp:nvSpPr>
      <dsp:spPr>
        <a:xfrm>
          <a:off x="0" y="1692848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000" kern="1200" dirty="0" smtClean="0"/>
            <a:t>Klienten som används på androiden</a:t>
          </a:r>
          <a:endParaRPr lang="sv-SE" sz="2000" kern="1200" dirty="0"/>
        </a:p>
      </dsp:txBody>
      <dsp:txXfrm>
        <a:off x="0" y="1692848"/>
        <a:ext cx="8229600" cy="430560"/>
      </dsp:txXfrm>
    </dsp:sp>
    <dsp:sp modelId="{4D8BABED-168F-4F2B-9637-AEB5F3DCB28C}">
      <dsp:nvSpPr>
        <dsp:cNvPr id="0" name=""/>
        <dsp:cNvSpPr/>
      </dsp:nvSpPr>
      <dsp:spPr>
        <a:xfrm>
          <a:off x="0" y="2123408"/>
          <a:ext cx="82296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/>
            <a:t>SerializeManager</a:t>
          </a:r>
          <a:endParaRPr lang="sv-SE" sz="2600" kern="1200" dirty="0"/>
        </a:p>
      </dsp:txBody>
      <dsp:txXfrm>
        <a:off x="30442" y="2153850"/>
        <a:ext cx="8168716" cy="562726"/>
      </dsp:txXfrm>
    </dsp:sp>
    <dsp:sp modelId="{691ED273-379C-4E90-BEAA-121D560C08D9}">
      <dsp:nvSpPr>
        <dsp:cNvPr id="0" name=""/>
        <dsp:cNvSpPr/>
      </dsp:nvSpPr>
      <dsp:spPr>
        <a:xfrm>
          <a:off x="0" y="2747018"/>
          <a:ext cx="82296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v-SE" sz="2000" kern="1200" dirty="0" smtClean="0"/>
            <a:t>Serialiserar och deserialiserar meddelanden som skickats mellan server och klient</a:t>
          </a:r>
          <a:endParaRPr lang="sv-SE" sz="2000" kern="1200" dirty="0"/>
        </a:p>
      </dsp:txBody>
      <dsp:txXfrm>
        <a:off x="0" y="2747018"/>
        <a:ext cx="82296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A9FF-A920-45AD-AF6B-D81C689A2A85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8FA13-68A3-4E85-9FAD-1B3435797040}">
      <dsp:nvSpPr>
        <dsp:cNvPr id="0" name=""/>
        <dsp:cNvSpPr/>
      </dsp:nvSpPr>
      <dsp:spPr>
        <a:xfrm>
          <a:off x="26621" y="1018341"/>
          <a:ext cx="3987819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900" kern="1200" dirty="0" smtClean="0"/>
            <a:t>Telefonen vidarebefodrar ständigt touchevents från mobilen till datorn</a:t>
          </a:r>
          <a:endParaRPr lang="sv-SE" sz="1900" kern="1200" dirty="0"/>
        </a:p>
      </dsp:txBody>
      <dsp:txXfrm>
        <a:off x="92903" y="1084623"/>
        <a:ext cx="3855255" cy="1225224"/>
      </dsp:txXfrm>
    </dsp:sp>
    <dsp:sp modelId="{5F0804AD-AB6B-48B8-9304-8FD12C1C1EE2}">
      <dsp:nvSpPr>
        <dsp:cNvPr id="0" name=""/>
        <dsp:cNvSpPr/>
      </dsp:nvSpPr>
      <dsp:spPr>
        <a:xfrm>
          <a:off x="4215158" y="1018341"/>
          <a:ext cx="3987819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900" kern="1200" smtClean="0"/>
            <a:t>Servern behandlar dessa meddelanden och skickar vidare dessa som mouseevents till operativsystemet</a:t>
          </a:r>
          <a:endParaRPr lang="sv-SE" sz="1900" kern="1200"/>
        </a:p>
      </dsp:txBody>
      <dsp:txXfrm>
        <a:off x="4281440" y="1084623"/>
        <a:ext cx="3855255" cy="1225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24C8-F83F-4EE0-B48D-E4FEEFFE0742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D7E9-B22E-4B36-9E1F-7DDAE72F88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88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Spang är ett API för att skicka och ta emot input från en Android-enhet till en PC. Android-applikationer använder Spang för att skicka input från touch-skärmen och enhetens sensorer till datorn. Denna information tas sedan om hand utav en applikation på datorn. Vi tänkte idag demonstrera en applikation skriven med hjälp av vårt API.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FD7E9-B22E-4B36-9E1F-7DDAE72F887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845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FD7E9-B22E-4B36-9E1F-7DDAE72F887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62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60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79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1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8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2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1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29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696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4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37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E341-DF31-4DC9-99A4-BB3C4B656D43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BA9F-A00A-4F9D-84F0-D97FA8E7F9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96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Spang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Ett API för att kommunicera mellan en android och en dator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66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  <a:lumMod val="0"/>
                <a:lumOff val="100000"/>
              </a:schemeClr>
            </a:gs>
            <a:gs pos="100000">
              <a:schemeClr val="bg1">
                <a:shade val="30000"/>
                <a:satMod val="200000"/>
                <a:lumMod val="46000"/>
                <a:lumOff val="54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63888" y="205979"/>
            <a:ext cx="5122912" cy="857250"/>
          </a:xfrm>
        </p:spPr>
        <p:txBody>
          <a:bodyPr/>
          <a:lstStyle/>
          <a:p>
            <a:r>
              <a:rPr lang="sv-SE" dirty="0" smtClean="0"/>
              <a:t>Tillståndsmaskin</a:t>
            </a:r>
            <a:endParaRPr lang="sv-SE" dirty="0"/>
          </a:p>
        </p:txBody>
      </p:sp>
      <p:pic>
        <p:nvPicPr>
          <p:cNvPr id="1026" name="Picture 2" descr="C:\Users\Akodiat\Documents\SPANG\sta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3" y="188398"/>
            <a:ext cx="6008061" cy="48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  <a:lumMod val="0"/>
                <a:lumOff val="100000"/>
              </a:schemeClr>
            </a:gs>
            <a:gs pos="100000">
              <a:schemeClr val="bg1">
                <a:shade val="30000"/>
                <a:satMod val="200000"/>
                <a:lumMod val="46000"/>
                <a:lumOff val="54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63888" y="205979"/>
            <a:ext cx="5122912" cy="857250"/>
          </a:xfrm>
        </p:spPr>
        <p:txBody>
          <a:bodyPr/>
          <a:lstStyle/>
          <a:p>
            <a:r>
              <a:rPr lang="sv-SE" dirty="0" smtClean="0"/>
              <a:t>State machine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35496" y="1232922"/>
            <a:ext cx="9001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500" dirty="0">
                <a:latin typeface="Consolas"/>
              </a:rPr>
              <a:t> </a:t>
            </a:r>
            <a:r>
              <a:rPr lang="sv-SE" sz="1500" dirty="0">
                <a:solidFill>
                  <a:srgbClr val="2B91AF"/>
                </a:solidFill>
                <a:latin typeface="Consolas"/>
              </a:rPr>
              <a:t>AndroidPhone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sv-SE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500" dirty="0">
                <a:solidFill>
                  <a:srgbClr val="2B91AF"/>
                </a:solidFill>
                <a:latin typeface="Consolas"/>
              </a:rPr>
              <a:t>AndroidPhone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latin typeface="Consolas"/>
              </a:rPr>
              <a:t>DesktopController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controller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</a:rPr>
              <a:t>DesktopController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(phone,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</a:rPr>
              <a:t>OsInterface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());</a:t>
            </a:r>
          </a:p>
          <a:p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r>
              <a:rPr lang="sv-SE" sz="1500" dirty="0">
                <a:latin typeface="Consolas"/>
              </a:rPr>
              <a:t> phone.Tap </a:t>
            </a:r>
            <a:r>
              <a:rPr lang="sv-SE" sz="1500" dirty="0" smtClean="0">
                <a:latin typeface="Consolas"/>
              </a:rPr>
              <a:t>	+= </a:t>
            </a:r>
            <a:r>
              <a:rPr lang="sv-SE" sz="1500" dirty="0">
                <a:latin typeface="Consolas"/>
              </a:rPr>
              <a:t>() =&gt; controller.LeftClick();</a:t>
            </a:r>
          </a:p>
          <a:p>
            <a:r>
              <a:rPr lang="sv-SE" sz="1500" dirty="0">
                <a:latin typeface="Consolas"/>
              </a:rPr>
              <a:t> </a:t>
            </a:r>
            <a:r>
              <a:rPr lang="sv-SE" sz="1500" dirty="0" smtClean="0">
                <a:latin typeface="Consolas"/>
              </a:rPr>
              <a:t>phone.Up 	+= </a:t>
            </a:r>
            <a:r>
              <a:rPr lang="sv-SE" sz="1500" dirty="0">
                <a:latin typeface="Consolas"/>
              </a:rPr>
              <a:t>() =&gt; </a:t>
            </a:r>
            <a:r>
              <a:rPr lang="sv-SE" sz="1500" dirty="0" smtClean="0">
                <a:latin typeface="Consolas"/>
              </a:rPr>
              <a:t>controller.MouseUp</a:t>
            </a:r>
            <a:r>
              <a:rPr lang="sv-SE" sz="1500" dirty="0">
                <a:latin typeface="Consolas"/>
              </a:rPr>
              <a:t>();</a:t>
            </a:r>
          </a:p>
          <a:p>
            <a:r>
              <a:rPr lang="sv-SE" sz="1500" dirty="0">
                <a:latin typeface="Consolas"/>
              </a:rPr>
              <a:t> </a:t>
            </a:r>
            <a:r>
              <a:rPr lang="sv-SE" sz="1500" dirty="0" smtClean="0">
                <a:latin typeface="Consolas"/>
              </a:rPr>
              <a:t>phone.MultiTap 	+= </a:t>
            </a:r>
            <a:r>
              <a:rPr lang="sv-SE" sz="1500" dirty="0">
                <a:latin typeface="Consolas"/>
              </a:rPr>
              <a:t>(x) =&gt; { </a:t>
            </a:r>
            <a:r>
              <a:rPr lang="sv-SE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 (x == 2) controller.RightClick(); };</a:t>
            </a:r>
          </a:p>
          <a:p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 phone.Down 	+= 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() =&gt; </a:t>
            </a:r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controller.MouseDown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prstClr val="black"/>
                </a:solidFill>
                <a:latin typeface="Consolas"/>
              </a:rPr>
              <a:t>phone.Move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	+= 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(x, y) =&gt; </a:t>
            </a:r>
            <a:r>
              <a:rPr lang="en-US" sz="1500" dirty="0" err="1" smtClean="0">
                <a:solidFill>
                  <a:prstClr val="black"/>
                </a:solidFill>
                <a:latin typeface="Consolas"/>
              </a:rPr>
              <a:t>controller.MoveMouse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prstClr val="black"/>
                </a:solidFill>
                <a:latin typeface="Consolas"/>
              </a:rPr>
              <a:t>MoveSpeed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(x),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M</a:t>
            </a:r>
            <a:r>
              <a:rPr lang="en-US" sz="1500" dirty="0" err="1" smtClean="0">
                <a:solidFill>
                  <a:prstClr val="black"/>
                </a:solidFill>
                <a:latin typeface="Consolas"/>
              </a:rPr>
              <a:t>oveSpeed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(y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s-E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500" dirty="0" err="1" smtClean="0">
                <a:solidFill>
                  <a:prstClr val="black"/>
                </a:solidFill>
                <a:latin typeface="Consolas"/>
              </a:rPr>
              <a:t>phone.MultiMove</a:t>
            </a:r>
            <a:r>
              <a:rPr lang="es-ES" sz="1500" dirty="0" smtClean="0">
                <a:solidFill>
                  <a:prstClr val="black"/>
                </a:solidFill>
                <a:latin typeface="Consolas"/>
              </a:rPr>
              <a:t> 	+= </a:t>
            </a:r>
            <a:r>
              <a:rPr lang="es-ES" sz="1500" dirty="0">
                <a:solidFill>
                  <a:prstClr val="black"/>
                </a:solidFill>
                <a:latin typeface="Consolas"/>
              </a:rPr>
              <a:t>(c, x, y) =&gt; </a:t>
            </a:r>
            <a:r>
              <a:rPr lang="es-ES" sz="1500" dirty="0" err="1">
                <a:solidFill>
                  <a:prstClr val="black"/>
                </a:solidFill>
                <a:latin typeface="Consolas"/>
              </a:rPr>
              <a:t>controller.VerticalScroll</a:t>
            </a:r>
            <a:r>
              <a:rPr lang="es-ES" sz="1500" dirty="0">
                <a:solidFill>
                  <a:prstClr val="black"/>
                </a:solidFill>
                <a:latin typeface="Consolas"/>
              </a:rPr>
              <a:t>(y * 10</a:t>
            </a:r>
            <a:r>
              <a:rPr lang="es-ES" sz="15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s-ES" sz="1500" dirty="0">
              <a:solidFill>
                <a:prstClr val="black"/>
              </a:solidFill>
              <a:latin typeface="Consolas"/>
            </a:endParaRPr>
          </a:p>
          <a:p>
            <a:r>
              <a:rPr lang="sv-SE" sz="1600" dirty="0">
                <a:latin typeface="Consolas"/>
              </a:rPr>
              <a:t> </a:t>
            </a:r>
            <a:r>
              <a:rPr lang="sv-SE" sz="1600" dirty="0" smtClean="0">
                <a:solidFill>
                  <a:srgbClr val="00B050"/>
                </a:solidFill>
                <a:latin typeface="Consolas"/>
              </a:rPr>
              <a:t>//In network received method</a:t>
            </a:r>
            <a:r>
              <a:rPr lang="sv-SE" sz="1600" dirty="0" smtClean="0">
                <a:latin typeface="Consolas"/>
              </a:rPr>
              <a:t/>
            </a:r>
            <a:br>
              <a:rPr lang="sv-SE" sz="1600" dirty="0" smtClean="0">
                <a:latin typeface="Consolas"/>
              </a:rPr>
            </a:br>
            <a:r>
              <a:rPr lang="sv-SE" sz="1600" dirty="0" smtClean="0">
                <a:latin typeface="Consolas"/>
              </a:rPr>
              <a:t> </a:t>
            </a:r>
            <a:r>
              <a:rPr lang="sv-SE" sz="15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(message.Message </a:t>
            </a:r>
            <a:r>
              <a:rPr lang="sv-SE" sz="1500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500" dirty="0" smtClean="0">
                <a:solidFill>
                  <a:srgbClr val="2B91AF"/>
                </a:solidFill>
                <a:latin typeface="Consolas"/>
              </a:rPr>
              <a:t>TouchEvent</a:t>
            </a:r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sv-SE" sz="1500" dirty="0">
              <a:solidFill>
                <a:prstClr val="black"/>
              </a:solidFill>
              <a:latin typeface="Consolas"/>
            </a:endParaRPr>
          </a:p>
          <a:p>
            <a:pPr defTabSz="684000"/>
            <a:r>
              <a:rPr lang="sv-SE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	phone.ProcessMessage((</a:t>
            </a:r>
            <a:r>
              <a:rPr lang="sv-SE" sz="1500" dirty="0">
                <a:solidFill>
                  <a:srgbClr val="2B91AF"/>
                </a:solidFill>
                <a:latin typeface="Consolas"/>
              </a:rPr>
              <a:t>TouchEvent</a:t>
            </a:r>
            <a:r>
              <a:rPr lang="sv-SE" sz="1500" dirty="0" smtClean="0">
                <a:solidFill>
                  <a:prstClr val="black"/>
                </a:solidFill>
                <a:latin typeface="Consolas"/>
              </a:rPr>
              <a:t>)message.Message</a:t>
            </a:r>
            <a:r>
              <a:rPr lang="sv-SE" sz="15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sv-SE" sz="1500" dirty="0">
                <a:solidFill>
                  <a:prstClr val="black"/>
                </a:solidFill>
                <a:latin typeface="Consolas"/>
              </a:rPr>
              <a:t>                </a:t>
            </a:r>
          </a:p>
          <a:p>
            <a:endParaRPr lang="es-ES" sz="1500" dirty="0" smtClean="0">
              <a:solidFill>
                <a:prstClr val="black"/>
              </a:solidFill>
              <a:latin typeface="Consolas"/>
            </a:endParaRPr>
          </a:p>
          <a:p>
            <a:endParaRPr lang="en-US" sz="15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6497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Tester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 rot="5400000">
            <a:off x="8424648" y="447303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979797"/>
                </a:solidFill>
              </a:rPr>
              <a:t>baylife</a:t>
            </a:r>
            <a:endParaRPr lang="sv-SE" dirty="0">
              <a:solidFill>
                <a:srgbClr val="979797"/>
              </a:solidFill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79512" y="3075806"/>
            <a:ext cx="8730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646464"/>
                </a:solidFill>
                <a:latin typeface="Consolas"/>
              </a:rPr>
              <a:t>@Test</a:t>
            </a:r>
            <a:r>
              <a:rPr lang="sv-SE" sz="1400" dirty="0" smtClean="0">
                <a:solidFill>
                  <a:srgbClr val="000000"/>
                </a:solidFill>
                <a:latin typeface="Consolas"/>
              </a:rPr>
              <a:t>(expected = NetworkException.</a:t>
            </a:r>
            <a:r>
              <a:rPr lang="sv-SE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sv-SE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sv-SE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 testIfExceptionIsThrownIfTryingToConnectToANewConnectionWhileConected() {</a:t>
            </a:r>
          </a:p>
          <a:p>
            <a:r>
              <a:rPr lang="sv-SE" sz="1400" b="1" dirty="0" smtClean="0">
                <a:solidFill>
                  <a:srgbClr val="7F0055"/>
                </a:solidFill>
                <a:latin typeface="Consolas"/>
              </a:rPr>
              <a:t>    this</a:t>
            </a:r>
            <a:r>
              <a:rPr lang="sv-SE" sz="14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sv-SE" sz="1400" b="1" dirty="0" smtClean="0">
                <a:solidFill>
                  <a:srgbClr val="0000C0"/>
                </a:solidFill>
                <a:latin typeface="Consolas"/>
              </a:rPr>
              <a:t>client</a:t>
            </a:r>
            <a:r>
              <a:rPr lang="sv-SE" sz="1400" b="1" dirty="0" smtClean="0">
                <a:solidFill>
                  <a:srgbClr val="000000"/>
                </a:solidFill>
                <a:latin typeface="Consolas"/>
              </a:rPr>
              <a:t>.connect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sv-SE" sz="1400" b="1" dirty="0">
                <a:solidFill>
                  <a:srgbClr val="2A00FF"/>
                </a:solidFill>
                <a:latin typeface="Consolas"/>
              </a:rPr>
              <a:t>"localhost"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,1324);</a:t>
            </a:r>
          </a:p>
          <a:p>
            <a:r>
              <a:rPr lang="sv-S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sv-SE" sz="1400" b="1" dirty="0" smtClean="0">
                <a:solidFill>
                  <a:srgbClr val="7F0055"/>
                </a:solidFill>
                <a:latin typeface="Consolas"/>
              </a:rPr>
              <a:t>   this</a:t>
            </a:r>
            <a:r>
              <a:rPr lang="sv-SE" sz="14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sv-SE" sz="1400" b="1" dirty="0" smtClean="0">
                <a:solidFill>
                  <a:srgbClr val="0000C0"/>
                </a:solidFill>
                <a:latin typeface="Consolas"/>
              </a:rPr>
              <a:t>client</a:t>
            </a:r>
            <a:r>
              <a:rPr lang="sv-SE" sz="1400" b="1" dirty="0" smtClean="0">
                <a:solidFill>
                  <a:srgbClr val="000000"/>
                </a:solidFill>
                <a:latin typeface="Consolas"/>
              </a:rPr>
              <a:t>.connect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sv-SE" sz="1400" b="1" dirty="0">
                <a:solidFill>
                  <a:srgbClr val="2A00FF"/>
                </a:solidFill>
                <a:latin typeface="Consolas"/>
              </a:rPr>
              <a:t>"localhost"</a:t>
            </a:r>
            <a:r>
              <a:rPr lang="sv-SE" sz="1400" b="1" dirty="0">
                <a:solidFill>
                  <a:srgbClr val="000000"/>
                </a:solidFill>
                <a:latin typeface="Consolas"/>
              </a:rPr>
              <a:t>,134);</a:t>
            </a:r>
          </a:p>
          <a:p>
            <a:r>
              <a:rPr lang="sv-SE" sz="1400" dirty="0">
                <a:solidFill>
                  <a:srgbClr val="000000"/>
                </a:solidFill>
                <a:latin typeface="Consolas"/>
              </a:rPr>
              <a:t>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4152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?</a:t>
            </a:r>
            <a:endParaRPr lang="sv-S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 rot="5400000">
            <a:off x="8424648" y="447303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979797"/>
                </a:solidFill>
              </a:rPr>
              <a:t>baylife</a:t>
            </a:r>
            <a:endParaRPr lang="sv-SE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2267744" y="2283718"/>
            <a:ext cx="1512168" cy="2448272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med rundade hörn 4"/>
          <p:cNvSpPr/>
          <p:nvPr/>
        </p:nvSpPr>
        <p:spPr>
          <a:xfrm>
            <a:off x="5112060" y="1347614"/>
            <a:ext cx="2160240" cy="36004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med rundade hörn 5"/>
          <p:cNvSpPr/>
          <p:nvPr/>
        </p:nvSpPr>
        <p:spPr>
          <a:xfrm>
            <a:off x="5796136" y="843558"/>
            <a:ext cx="2952328" cy="23042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ContrastingLeftFacing">
              <a:rot lat="668613" lon="1536725" rev="19930257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2515328" y="3363838"/>
            <a:ext cx="360040" cy="360040"/>
          </a:xfrm>
          <a:prstGeom prst="ellipse">
            <a:avLst/>
          </a:prstGeom>
          <a:solidFill>
            <a:schemeClr val="accent2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6732240" y="2211710"/>
            <a:ext cx="360040" cy="360040"/>
          </a:xfrm>
          <a:prstGeom prst="ellipse">
            <a:avLst/>
          </a:prstGeom>
          <a:solidFill>
            <a:schemeClr val="accent2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ContrastingLeftFacing">
              <a:rot lat="20982330" lon="2139637" rev="21280272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9128192"/>
              </p:ext>
            </p:extLst>
          </p:nvPr>
        </p:nvGraphicFramePr>
        <p:xfrm>
          <a:off x="539552" y="411510"/>
          <a:ext cx="432048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1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6141E-6 L 0.12222 0.049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24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67953E-6 L 0.16146 -0.090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45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09077 L -0.05121 -0.174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-41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2 0.04908 L -0.01962 -0.076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-6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7685 L -0.00382 0.00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41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-0.17469 L 0.004 0.00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6" presetClass="path" presetSubtype="0" repeatCount="indefinite" accel="50000" decel="50000" fill="hold" grpId="3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4.96141E-6 C -2.5E-6 0.03303 0.00886 0.05989 0.01979 0.05989 C 0.03264 0.05989 0.03733 0.02994 0.03924 0.01204 L 0.04132 -0.01205 C 0.04341 -0.02995 0.04827 -0.0599 0.06285 -0.0599 C 0.07222 -0.0599 0.08282 -0.03304 0.08282 4.96141E-6 C 0.08282 0.03303 0.07222 0.05989 0.06285 0.05989 C 0.04827 0.05989 0.04341 0.02994 0.04132 0.01204 L 0.03924 -0.01205 C 0.03733 -0.02995 0.03264 -0.0599 0.01979 -0.0599 C 0.00886 -0.0599 -2.5E-6 -0.03304 -2.5E-6 4.96141E-6 Z " pathEditMode="relative" rAng="0" ptsTypes="ffFffffFfff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path" presetSubtype="0" repeatCount="indefinite" accel="50000" decel="50000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38889E-6 -1.4171E-6 C 0.01424 0.06916 0.03837 0.11763 0.0533 0.10775 C 0.07118 0.09633 0.06458 0.02902 0.05972 -0.01019 L 0.05191 -0.06298 C 0.04705 -0.10188 0.04097 -0.16888 0.06129 -0.18184 C 0.07396 -0.19018 0.10035 -0.14387 0.11441 -0.07471 C 0.12882 -0.00556 0.12587 0.06051 0.11302 0.06916 C 0.09271 0.08213 0.07292 0.02347 0.0625 -0.01204 L 0.04913 -0.06113 C 0.03872 -0.09632 0.01945 -0.15468 0.00156 -0.14325 C -0.01337 -0.13337 -0.01423 -0.06946 -1.38889E-6 -1.4171E-6 Z " pathEditMode="relative" rAng="-1205614" ptsTypes="ffFffffFfff">
                                      <p:cBhvr>
                                        <p:cTn id="3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3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2267744" y="2283718"/>
            <a:ext cx="1512168" cy="2448272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med rundade hörn 4"/>
          <p:cNvSpPr/>
          <p:nvPr/>
        </p:nvSpPr>
        <p:spPr>
          <a:xfrm>
            <a:off x="5112060" y="1347614"/>
            <a:ext cx="2160240" cy="36004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med rundade hörn 5"/>
          <p:cNvSpPr/>
          <p:nvPr/>
        </p:nvSpPr>
        <p:spPr>
          <a:xfrm>
            <a:off x="5796136" y="843558"/>
            <a:ext cx="2952328" cy="23042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ContrastingLeftFacing">
              <a:rot lat="668613" lon="1536725" rev="19930257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22808168"/>
              </p:ext>
            </p:extLst>
          </p:nvPr>
        </p:nvGraphicFramePr>
        <p:xfrm>
          <a:off x="539552" y="411510"/>
          <a:ext cx="432048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ruta 1"/>
          <p:cNvSpPr txBox="1"/>
          <p:nvPr/>
        </p:nvSpPr>
        <p:spPr>
          <a:xfrm>
            <a:off x="6086336" y="1131590"/>
            <a:ext cx="2518112" cy="1384995"/>
          </a:xfrm>
          <a:prstGeom prst="rect">
            <a:avLst/>
          </a:prstGeom>
          <a:noFill/>
          <a:scene3d>
            <a:camera prst="perspectiveContrastingLeftFacing">
              <a:rot lat="427771" lon="1580031" rev="19902662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Lorem ipsum dolor sit amet, consectetur adipisicing elit, sed do eiusmod tempor incididunt ut labore et dolore magna aliqua. 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1144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6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2267744" y="2283718"/>
            <a:ext cx="1512168" cy="2448272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med rundade hörn 4"/>
          <p:cNvSpPr/>
          <p:nvPr/>
        </p:nvSpPr>
        <p:spPr>
          <a:xfrm>
            <a:off x="5112060" y="1347614"/>
            <a:ext cx="2160240" cy="36004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med rundade hörn 5"/>
          <p:cNvSpPr/>
          <p:nvPr/>
        </p:nvSpPr>
        <p:spPr>
          <a:xfrm>
            <a:off x="5796136" y="843558"/>
            <a:ext cx="2952328" cy="23042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ContrastingLeftFacing">
              <a:rot lat="668613" lon="1536725" rev="19930257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46854144"/>
              </p:ext>
            </p:extLst>
          </p:nvPr>
        </p:nvGraphicFramePr>
        <p:xfrm>
          <a:off x="539552" y="411510"/>
          <a:ext cx="432048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ågformad 2"/>
          <p:cNvSpPr/>
          <p:nvPr/>
        </p:nvSpPr>
        <p:spPr>
          <a:xfrm rot="280025">
            <a:off x="2366528" y="1701596"/>
            <a:ext cx="9447351" cy="3384376"/>
          </a:xfrm>
          <a:prstGeom prst="circularArrow">
            <a:avLst>
              <a:gd name="adj1" fmla="val 13308"/>
              <a:gd name="adj2" fmla="val 1142319"/>
              <a:gd name="adj3" fmla="val 15563937"/>
              <a:gd name="adj4" fmla="val 10800000"/>
              <a:gd name="adj5" fmla="val 10607"/>
            </a:avLst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5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Demonstration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23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Nätverk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3973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9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Nätverk - lågnivå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7405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Nätverk - högnivå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09081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3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touch</a:t>
            </a:r>
            <a:endParaRPr lang="sv-SE" dirty="0"/>
          </a:p>
        </p:txBody>
      </p:sp>
      <p:graphicFrame>
        <p:nvGraphicFramePr>
          <p:cNvPr id="6" name="Platshållare för innehåll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20641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8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FalloutEquestria</Template>
  <TotalTime>1381</TotalTime>
  <Words>243</Words>
  <Application>Microsoft Office PowerPoint</Application>
  <PresentationFormat>Bildspel på skärmen (16:9)</PresentationFormat>
  <Paragraphs>63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Office-tema</vt:lpstr>
      <vt:lpstr>Spang</vt:lpstr>
      <vt:lpstr>PowerPoint-presentation</vt:lpstr>
      <vt:lpstr>PowerPoint-presentation</vt:lpstr>
      <vt:lpstr>PowerPoint-presentation</vt:lpstr>
      <vt:lpstr>Demonstration</vt:lpstr>
      <vt:lpstr>Nätverk</vt:lpstr>
      <vt:lpstr>Nätverk - lågnivå</vt:lpstr>
      <vt:lpstr>Nätverk - högnivå</vt:lpstr>
      <vt:lpstr>Exempel touch</vt:lpstr>
      <vt:lpstr>Tillståndsmaskin</vt:lpstr>
      <vt:lpstr>State machine</vt:lpstr>
      <vt:lpstr>Tester</vt:lpstr>
      <vt:lpstr>Frågor?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Spang</dc:title>
  <dc:creator>Akodiat</dc:creator>
  <cp:lastModifiedBy>Akodiat</cp:lastModifiedBy>
  <cp:revision>49</cp:revision>
  <dcterms:created xsi:type="dcterms:W3CDTF">2012-09-10T13:40:59Z</dcterms:created>
  <dcterms:modified xsi:type="dcterms:W3CDTF">2012-10-23T16:00:23Z</dcterms:modified>
</cp:coreProperties>
</file>