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5761038" cy="5761038"/>
  <p:notesSz cx="6858000" cy="9144000"/>
  <p:defaultTextStyle>
    <a:defPPr>
      <a:defRPr lang="en-US"/>
    </a:defPPr>
    <a:lvl1pPr marL="0" algn="l" defTabSz="329184" rtl="0" eaLnBrk="1" latinLnBrk="0" hangingPunct="1">
      <a:defRPr sz="1300" kern="1200">
        <a:solidFill>
          <a:schemeClr val="tx1"/>
        </a:solidFill>
        <a:latin typeface="+mn-lt"/>
        <a:ea typeface="+mn-ea"/>
        <a:cs typeface="+mn-cs"/>
      </a:defRPr>
    </a:lvl1pPr>
    <a:lvl2pPr marL="329184" algn="l" defTabSz="329184" rtl="0" eaLnBrk="1" latinLnBrk="0" hangingPunct="1">
      <a:defRPr sz="1300" kern="1200">
        <a:solidFill>
          <a:schemeClr val="tx1"/>
        </a:solidFill>
        <a:latin typeface="+mn-lt"/>
        <a:ea typeface="+mn-ea"/>
        <a:cs typeface="+mn-cs"/>
      </a:defRPr>
    </a:lvl2pPr>
    <a:lvl3pPr marL="658368" algn="l" defTabSz="329184" rtl="0" eaLnBrk="1" latinLnBrk="0" hangingPunct="1">
      <a:defRPr sz="1300" kern="1200">
        <a:solidFill>
          <a:schemeClr val="tx1"/>
        </a:solidFill>
        <a:latin typeface="+mn-lt"/>
        <a:ea typeface="+mn-ea"/>
        <a:cs typeface="+mn-cs"/>
      </a:defRPr>
    </a:lvl3pPr>
    <a:lvl4pPr marL="987552" algn="l" defTabSz="329184" rtl="0" eaLnBrk="1" latinLnBrk="0" hangingPunct="1">
      <a:defRPr sz="1300" kern="1200">
        <a:solidFill>
          <a:schemeClr val="tx1"/>
        </a:solidFill>
        <a:latin typeface="+mn-lt"/>
        <a:ea typeface="+mn-ea"/>
        <a:cs typeface="+mn-cs"/>
      </a:defRPr>
    </a:lvl4pPr>
    <a:lvl5pPr marL="1316736" algn="l" defTabSz="329184" rtl="0" eaLnBrk="1" latinLnBrk="0" hangingPunct="1">
      <a:defRPr sz="1300" kern="1200">
        <a:solidFill>
          <a:schemeClr val="tx1"/>
        </a:solidFill>
        <a:latin typeface="+mn-lt"/>
        <a:ea typeface="+mn-ea"/>
        <a:cs typeface="+mn-cs"/>
      </a:defRPr>
    </a:lvl5pPr>
    <a:lvl6pPr marL="1645920" algn="l" defTabSz="329184" rtl="0" eaLnBrk="1" latinLnBrk="0" hangingPunct="1">
      <a:defRPr sz="1300" kern="1200">
        <a:solidFill>
          <a:schemeClr val="tx1"/>
        </a:solidFill>
        <a:latin typeface="+mn-lt"/>
        <a:ea typeface="+mn-ea"/>
        <a:cs typeface="+mn-cs"/>
      </a:defRPr>
    </a:lvl6pPr>
    <a:lvl7pPr marL="1975104" algn="l" defTabSz="329184" rtl="0" eaLnBrk="1" latinLnBrk="0" hangingPunct="1">
      <a:defRPr sz="1300" kern="1200">
        <a:solidFill>
          <a:schemeClr val="tx1"/>
        </a:solidFill>
        <a:latin typeface="+mn-lt"/>
        <a:ea typeface="+mn-ea"/>
        <a:cs typeface="+mn-cs"/>
      </a:defRPr>
    </a:lvl7pPr>
    <a:lvl8pPr marL="2304288" algn="l" defTabSz="329184" rtl="0" eaLnBrk="1" latinLnBrk="0" hangingPunct="1">
      <a:defRPr sz="1300" kern="1200">
        <a:solidFill>
          <a:schemeClr val="tx1"/>
        </a:solidFill>
        <a:latin typeface="+mn-lt"/>
        <a:ea typeface="+mn-ea"/>
        <a:cs typeface="+mn-cs"/>
      </a:defRPr>
    </a:lvl8pPr>
    <a:lvl9pPr marL="2633472" algn="l" defTabSz="32918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15">
          <p15:clr>
            <a:srgbClr val="A4A3A4"/>
          </p15:clr>
        </p15:guide>
        <p15:guide id="2" pos="18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2"/>
  </p:normalViewPr>
  <p:slideViewPr>
    <p:cSldViewPr snapToGrid="0" snapToObjects="1">
      <p:cViewPr>
        <p:scale>
          <a:sx n="124" d="100"/>
          <a:sy n="124" d="100"/>
        </p:scale>
        <p:origin x="856" y="64"/>
      </p:cViewPr>
      <p:guideLst>
        <p:guide orient="horz" pos="1815"/>
        <p:guide pos="1815"/>
      </p:guideLst>
    </p:cSldViewPr>
  </p:slideViewPr>
  <p:notesTextViewPr>
    <p:cViewPr>
      <p:scale>
        <a:sx n="100" d="100"/>
        <a:sy n="100" d="100"/>
      </p:scale>
      <p:origin x="0" y="-392"/>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97B1AF-D911-D044-8D45-1D5F28794D48}" type="datetimeFigureOut">
              <a:rPr lang="en-US" smtClean="0"/>
              <a:t>4/19/21</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CB13E-DA00-0548-A3B5-17DAA91FAF26}" type="slidenum">
              <a:rPr lang="en-US" smtClean="0"/>
              <a:t>‹#›</a:t>
            </a:fld>
            <a:endParaRPr lang="en-US"/>
          </a:p>
        </p:txBody>
      </p:sp>
    </p:spTree>
    <p:extLst>
      <p:ext uri="{BB962C8B-B14F-4D97-AF65-F5344CB8AC3E}">
        <p14:creationId xmlns:p14="http://schemas.microsoft.com/office/powerpoint/2010/main" val="219780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Caption: Illustration of the parameters needed (blue boxes) and calibrated (green boxes) by Mizer. The need for data is hierarchical: a model can be setup and calibrated with the information in red: knowledge of the asymptotic size and observations of  biomass and fishing. The calibration can be refined by adding further information in life history parameters and by using knowledge of Fmsy to calibrate the reproductive efficiency (orange). Additional refinement can be done by specifying the interaction matrix, theta (blue). Other parameters can adjusted, but they are rarely known accurately on a species-by-species basis (black).</a:t>
            </a:r>
          </a:p>
        </p:txBody>
      </p:sp>
      <p:sp>
        <p:nvSpPr>
          <p:cNvPr id="4" name="Slide Number Placeholder 3"/>
          <p:cNvSpPr>
            <a:spLocks noGrp="1"/>
          </p:cNvSpPr>
          <p:nvPr>
            <p:ph type="sldNum" sz="quarter" idx="5"/>
          </p:nvPr>
        </p:nvSpPr>
        <p:spPr/>
        <p:txBody>
          <a:bodyPr/>
          <a:lstStyle/>
          <a:p>
            <a:fld id="{9D8CB13E-DA00-0548-A3B5-17DAA91FAF26}" type="slidenum">
              <a:rPr lang="en-US" smtClean="0"/>
              <a:t>1</a:t>
            </a:fld>
            <a:endParaRPr lang="en-US"/>
          </a:p>
        </p:txBody>
      </p:sp>
    </p:spTree>
    <p:extLst>
      <p:ext uri="{BB962C8B-B14F-4D97-AF65-F5344CB8AC3E}">
        <p14:creationId xmlns:p14="http://schemas.microsoft.com/office/powerpoint/2010/main" val="4122920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2078" y="1789656"/>
            <a:ext cx="4896882" cy="1234889"/>
          </a:xfrm>
        </p:spPr>
        <p:txBody>
          <a:bodyPr/>
          <a:lstStyle/>
          <a:p>
            <a:r>
              <a:rPr lang="da-DK"/>
              <a:t>Click to edit Master title style</a:t>
            </a:r>
            <a:endParaRPr lang="en-US"/>
          </a:p>
        </p:txBody>
      </p:sp>
      <p:sp>
        <p:nvSpPr>
          <p:cNvPr id="3" name="Subtitle 2"/>
          <p:cNvSpPr>
            <a:spLocks noGrp="1"/>
          </p:cNvSpPr>
          <p:nvPr>
            <p:ph type="subTitle" idx="1"/>
          </p:nvPr>
        </p:nvSpPr>
        <p:spPr>
          <a:xfrm>
            <a:off x="864156" y="3264588"/>
            <a:ext cx="4032727" cy="1472265"/>
          </a:xfrm>
        </p:spPr>
        <p:txBody>
          <a:bodyPr/>
          <a:lstStyle>
            <a:lvl1pPr marL="0" indent="0" algn="ctr">
              <a:buNone/>
              <a:defRPr>
                <a:solidFill>
                  <a:schemeClr val="tx1">
                    <a:tint val="75000"/>
                  </a:schemeClr>
                </a:solidFill>
              </a:defRPr>
            </a:lvl1pPr>
            <a:lvl2pPr marL="329184" indent="0" algn="ctr">
              <a:buNone/>
              <a:defRPr>
                <a:solidFill>
                  <a:schemeClr val="tx1">
                    <a:tint val="75000"/>
                  </a:schemeClr>
                </a:solidFill>
              </a:defRPr>
            </a:lvl2pPr>
            <a:lvl3pPr marL="658368" indent="0" algn="ctr">
              <a:buNone/>
              <a:defRPr>
                <a:solidFill>
                  <a:schemeClr val="tx1">
                    <a:tint val="75000"/>
                  </a:schemeClr>
                </a:solidFill>
              </a:defRPr>
            </a:lvl3pPr>
            <a:lvl4pPr marL="987552" indent="0" algn="ctr">
              <a:buNone/>
              <a:defRPr>
                <a:solidFill>
                  <a:schemeClr val="tx1">
                    <a:tint val="75000"/>
                  </a:schemeClr>
                </a:solidFill>
              </a:defRPr>
            </a:lvl4pPr>
            <a:lvl5pPr marL="1316736" indent="0" algn="ctr">
              <a:buNone/>
              <a:defRPr>
                <a:solidFill>
                  <a:schemeClr val="tx1">
                    <a:tint val="75000"/>
                  </a:schemeClr>
                </a:solidFill>
              </a:defRPr>
            </a:lvl5pPr>
            <a:lvl6pPr marL="1645920" indent="0" algn="ctr">
              <a:buNone/>
              <a:defRPr>
                <a:solidFill>
                  <a:schemeClr val="tx1">
                    <a:tint val="75000"/>
                  </a:schemeClr>
                </a:solidFill>
              </a:defRPr>
            </a:lvl6pPr>
            <a:lvl7pPr marL="1975104" indent="0" algn="ctr">
              <a:buNone/>
              <a:defRPr>
                <a:solidFill>
                  <a:schemeClr val="tx1">
                    <a:tint val="75000"/>
                  </a:schemeClr>
                </a:solidFill>
              </a:defRPr>
            </a:lvl7pPr>
            <a:lvl8pPr marL="2304288" indent="0" algn="ctr">
              <a:buNone/>
              <a:defRPr>
                <a:solidFill>
                  <a:schemeClr val="tx1">
                    <a:tint val="75000"/>
                  </a:schemeClr>
                </a:solidFill>
              </a:defRPr>
            </a:lvl8pPr>
            <a:lvl9pPr marL="2633472" indent="0" algn="ctr">
              <a:buNone/>
              <a:defRPr>
                <a:solidFill>
                  <a:schemeClr val="tx1">
                    <a:tint val="75000"/>
                  </a:schemeClr>
                </a:solidFill>
              </a:defRPr>
            </a:lvl9pPr>
          </a:lstStyle>
          <a:p>
            <a:r>
              <a:rPr lang="da-DK"/>
              <a:t>Click to edit Master subtitle style</a:t>
            </a:r>
            <a:endParaRPr lang="en-US"/>
          </a:p>
        </p:txBody>
      </p:sp>
      <p:sp>
        <p:nvSpPr>
          <p:cNvPr id="4" name="Date Placeholder 3"/>
          <p:cNvSpPr>
            <a:spLocks noGrp="1"/>
          </p:cNvSpPr>
          <p:nvPr>
            <p:ph type="dt" sz="half" idx="10"/>
          </p:nvPr>
        </p:nvSpPr>
        <p:spPr/>
        <p:txBody>
          <a:bodyPr/>
          <a:lstStyle/>
          <a:p>
            <a:fld id="{DB6F9C20-A793-E747-A426-FE9EE08BD21D}" type="datetimeFigureOut">
              <a:rPr lang="en-US" smtClean="0"/>
              <a:t>4/19/21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EEE12-AD93-5347-9CD4-4B6D0EFAB9F7}" type="slidenum">
              <a:rPr lang="en-US" smtClean="0"/>
              <a:t>‹#›</a:t>
            </a:fld>
            <a:endParaRPr lang="en-US"/>
          </a:p>
        </p:txBody>
      </p:sp>
    </p:spTree>
    <p:extLst>
      <p:ext uri="{BB962C8B-B14F-4D97-AF65-F5344CB8AC3E}">
        <p14:creationId xmlns:p14="http://schemas.microsoft.com/office/powerpoint/2010/main" val="52573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4" name="Date Placeholder 3"/>
          <p:cNvSpPr>
            <a:spLocks noGrp="1"/>
          </p:cNvSpPr>
          <p:nvPr>
            <p:ph type="dt" sz="half" idx="10"/>
          </p:nvPr>
        </p:nvSpPr>
        <p:spPr/>
        <p:txBody>
          <a:bodyPr/>
          <a:lstStyle/>
          <a:p>
            <a:fld id="{DB6F9C20-A793-E747-A426-FE9EE08BD21D}" type="datetimeFigureOut">
              <a:rPr lang="en-US" smtClean="0"/>
              <a:t>4/19/21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EEE12-AD93-5347-9CD4-4B6D0EFAB9F7}" type="slidenum">
              <a:rPr lang="en-US" smtClean="0"/>
              <a:t>‹#›</a:t>
            </a:fld>
            <a:endParaRPr lang="en-US"/>
          </a:p>
        </p:txBody>
      </p:sp>
    </p:spTree>
    <p:extLst>
      <p:ext uri="{BB962C8B-B14F-4D97-AF65-F5344CB8AC3E}">
        <p14:creationId xmlns:p14="http://schemas.microsoft.com/office/powerpoint/2010/main" val="1820783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32474" y="193369"/>
            <a:ext cx="816147" cy="4130077"/>
          </a:xfrm>
        </p:spPr>
        <p:txBody>
          <a:bodyPr vert="eaVert"/>
          <a:lstStyle/>
          <a:p>
            <a:r>
              <a:rPr lang="da-DK"/>
              <a:t>Click to edit Master title style</a:t>
            </a:r>
            <a:endParaRPr lang="en-US"/>
          </a:p>
        </p:txBody>
      </p:sp>
      <p:sp>
        <p:nvSpPr>
          <p:cNvPr id="3" name="Vertical Text Placeholder 2"/>
          <p:cNvSpPr>
            <a:spLocks noGrp="1"/>
          </p:cNvSpPr>
          <p:nvPr>
            <p:ph type="body" orient="vert" idx="1"/>
          </p:nvPr>
        </p:nvSpPr>
        <p:spPr>
          <a:xfrm>
            <a:off x="181033" y="193369"/>
            <a:ext cx="2355424" cy="4130077"/>
          </a:xfrm>
        </p:spPr>
        <p:txBody>
          <a:bodyPr vert="eaVert"/>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4" name="Date Placeholder 3"/>
          <p:cNvSpPr>
            <a:spLocks noGrp="1"/>
          </p:cNvSpPr>
          <p:nvPr>
            <p:ph type="dt" sz="half" idx="10"/>
          </p:nvPr>
        </p:nvSpPr>
        <p:spPr/>
        <p:txBody>
          <a:bodyPr/>
          <a:lstStyle/>
          <a:p>
            <a:fld id="{DB6F9C20-A793-E747-A426-FE9EE08BD21D}" type="datetimeFigureOut">
              <a:rPr lang="en-US" smtClean="0"/>
              <a:t>4/19/21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EEE12-AD93-5347-9CD4-4B6D0EFAB9F7}" type="slidenum">
              <a:rPr lang="en-US" smtClean="0"/>
              <a:t>‹#›</a:t>
            </a:fld>
            <a:endParaRPr lang="en-US"/>
          </a:p>
        </p:txBody>
      </p:sp>
    </p:spTree>
    <p:extLst>
      <p:ext uri="{BB962C8B-B14F-4D97-AF65-F5344CB8AC3E}">
        <p14:creationId xmlns:p14="http://schemas.microsoft.com/office/powerpoint/2010/main" val="1940623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3" name="Content Placeholder 2"/>
          <p:cNvSpPr>
            <a:spLocks noGrp="1"/>
          </p:cNvSpPr>
          <p:nvPr>
            <p:ph idx="1"/>
          </p:nvPr>
        </p:nvSpPr>
        <p:spPr/>
        <p:txBody>
          <a:body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4" name="Date Placeholder 3"/>
          <p:cNvSpPr>
            <a:spLocks noGrp="1"/>
          </p:cNvSpPr>
          <p:nvPr>
            <p:ph type="dt" sz="half" idx="10"/>
          </p:nvPr>
        </p:nvSpPr>
        <p:spPr/>
        <p:txBody>
          <a:bodyPr/>
          <a:lstStyle/>
          <a:p>
            <a:fld id="{DB6F9C20-A793-E747-A426-FE9EE08BD21D}" type="datetimeFigureOut">
              <a:rPr lang="en-US" smtClean="0"/>
              <a:t>4/19/21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EEE12-AD93-5347-9CD4-4B6D0EFAB9F7}" type="slidenum">
              <a:rPr lang="en-US" smtClean="0"/>
              <a:t>‹#›</a:t>
            </a:fld>
            <a:endParaRPr lang="en-US"/>
          </a:p>
        </p:txBody>
      </p:sp>
    </p:spTree>
    <p:extLst>
      <p:ext uri="{BB962C8B-B14F-4D97-AF65-F5344CB8AC3E}">
        <p14:creationId xmlns:p14="http://schemas.microsoft.com/office/powerpoint/2010/main" val="2272041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5082" y="3702001"/>
            <a:ext cx="4896882" cy="1144206"/>
          </a:xfrm>
        </p:spPr>
        <p:txBody>
          <a:bodyPr anchor="t"/>
          <a:lstStyle>
            <a:lvl1pPr algn="l">
              <a:defRPr sz="2900" b="1" cap="all"/>
            </a:lvl1pPr>
          </a:lstStyle>
          <a:p>
            <a:r>
              <a:rPr lang="da-DK"/>
              <a:t>Click to edit Master title style</a:t>
            </a:r>
            <a:endParaRPr lang="en-US"/>
          </a:p>
        </p:txBody>
      </p:sp>
      <p:sp>
        <p:nvSpPr>
          <p:cNvPr id="3" name="Text Placeholder 2"/>
          <p:cNvSpPr>
            <a:spLocks noGrp="1"/>
          </p:cNvSpPr>
          <p:nvPr>
            <p:ph type="body" idx="1"/>
          </p:nvPr>
        </p:nvSpPr>
        <p:spPr>
          <a:xfrm>
            <a:off x="455082" y="2441774"/>
            <a:ext cx="4896882" cy="1260227"/>
          </a:xfrm>
        </p:spPr>
        <p:txBody>
          <a:bodyPr anchor="b"/>
          <a:lstStyle>
            <a:lvl1pPr marL="0" indent="0">
              <a:buNone/>
              <a:defRPr sz="1400">
                <a:solidFill>
                  <a:schemeClr val="tx1">
                    <a:tint val="75000"/>
                  </a:schemeClr>
                </a:solidFill>
              </a:defRPr>
            </a:lvl1pPr>
            <a:lvl2pPr marL="329184" indent="0">
              <a:buNone/>
              <a:defRPr sz="1300">
                <a:solidFill>
                  <a:schemeClr val="tx1">
                    <a:tint val="75000"/>
                  </a:schemeClr>
                </a:solidFill>
              </a:defRPr>
            </a:lvl2pPr>
            <a:lvl3pPr marL="658368" indent="0">
              <a:buNone/>
              <a:defRPr sz="1200">
                <a:solidFill>
                  <a:schemeClr val="tx1">
                    <a:tint val="75000"/>
                  </a:schemeClr>
                </a:solidFill>
              </a:defRPr>
            </a:lvl3pPr>
            <a:lvl4pPr marL="987552" indent="0">
              <a:buNone/>
              <a:defRPr sz="1000">
                <a:solidFill>
                  <a:schemeClr val="tx1">
                    <a:tint val="75000"/>
                  </a:schemeClr>
                </a:solidFill>
              </a:defRPr>
            </a:lvl4pPr>
            <a:lvl5pPr marL="1316736" indent="0">
              <a:buNone/>
              <a:defRPr sz="1000">
                <a:solidFill>
                  <a:schemeClr val="tx1">
                    <a:tint val="75000"/>
                  </a:schemeClr>
                </a:solidFill>
              </a:defRPr>
            </a:lvl5pPr>
            <a:lvl6pPr marL="1645920" indent="0">
              <a:buNone/>
              <a:defRPr sz="1000">
                <a:solidFill>
                  <a:schemeClr val="tx1">
                    <a:tint val="75000"/>
                  </a:schemeClr>
                </a:solidFill>
              </a:defRPr>
            </a:lvl6pPr>
            <a:lvl7pPr marL="1975104" indent="0">
              <a:buNone/>
              <a:defRPr sz="1000">
                <a:solidFill>
                  <a:schemeClr val="tx1">
                    <a:tint val="75000"/>
                  </a:schemeClr>
                </a:solidFill>
              </a:defRPr>
            </a:lvl7pPr>
            <a:lvl8pPr marL="2304288" indent="0">
              <a:buNone/>
              <a:defRPr sz="1000">
                <a:solidFill>
                  <a:schemeClr val="tx1">
                    <a:tint val="75000"/>
                  </a:schemeClr>
                </a:solidFill>
              </a:defRPr>
            </a:lvl8pPr>
            <a:lvl9pPr marL="2633472" indent="0">
              <a:buNone/>
              <a:defRPr sz="1000">
                <a:solidFill>
                  <a:schemeClr val="tx1">
                    <a:tint val="75000"/>
                  </a:schemeClr>
                </a:solidFill>
              </a:defRPr>
            </a:lvl9pPr>
          </a:lstStyle>
          <a:p>
            <a:pPr lvl="0"/>
            <a:r>
              <a:rPr lang="da-DK"/>
              <a:t>Click to edit Master text styles</a:t>
            </a:r>
          </a:p>
        </p:txBody>
      </p:sp>
      <p:sp>
        <p:nvSpPr>
          <p:cNvPr id="4" name="Date Placeholder 3"/>
          <p:cNvSpPr>
            <a:spLocks noGrp="1"/>
          </p:cNvSpPr>
          <p:nvPr>
            <p:ph type="dt" sz="half" idx="10"/>
          </p:nvPr>
        </p:nvSpPr>
        <p:spPr/>
        <p:txBody>
          <a:bodyPr/>
          <a:lstStyle/>
          <a:p>
            <a:fld id="{DB6F9C20-A793-E747-A426-FE9EE08BD21D}" type="datetimeFigureOut">
              <a:rPr lang="en-US" smtClean="0"/>
              <a:t>4/19/21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EEE12-AD93-5347-9CD4-4B6D0EFAB9F7}" type="slidenum">
              <a:rPr lang="en-US" smtClean="0"/>
              <a:t>‹#›</a:t>
            </a:fld>
            <a:endParaRPr lang="en-US"/>
          </a:p>
        </p:txBody>
      </p:sp>
    </p:spTree>
    <p:extLst>
      <p:ext uri="{BB962C8B-B14F-4D97-AF65-F5344CB8AC3E}">
        <p14:creationId xmlns:p14="http://schemas.microsoft.com/office/powerpoint/2010/main" val="3759435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3" name="Content Placeholder 2"/>
          <p:cNvSpPr>
            <a:spLocks noGrp="1"/>
          </p:cNvSpPr>
          <p:nvPr>
            <p:ph sz="half" idx="1"/>
          </p:nvPr>
        </p:nvSpPr>
        <p:spPr>
          <a:xfrm>
            <a:off x="181033" y="1129537"/>
            <a:ext cx="1585285" cy="3193908"/>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4" name="Content Placeholder 3"/>
          <p:cNvSpPr>
            <a:spLocks noGrp="1"/>
          </p:cNvSpPr>
          <p:nvPr>
            <p:ph sz="half" idx="2"/>
          </p:nvPr>
        </p:nvSpPr>
        <p:spPr>
          <a:xfrm>
            <a:off x="1862336" y="1129537"/>
            <a:ext cx="1586286" cy="3193908"/>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5" name="Date Placeholder 4"/>
          <p:cNvSpPr>
            <a:spLocks noGrp="1"/>
          </p:cNvSpPr>
          <p:nvPr>
            <p:ph type="dt" sz="half" idx="10"/>
          </p:nvPr>
        </p:nvSpPr>
        <p:spPr/>
        <p:txBody>
          <a:bodyPr/>
          <a:lstStyle/>
          <a:p>
            <a:fld id="{DB6F9C20-A793-E747-A426-FE9EE08BD21D}" type="datetimeFigureOut">
              <a:rPr lang="en-US" smtClean="0"/>
              <a:t>4/19/21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EEE12-AD93-5347-9CD4-4B6D0EFAB9F7}" type="slidenum">
              <a:rPr lang="en-US" smtClean="0"/>
              <a:t>‹#›</a:t>
            </a:fld>
            <a:endParaRPr lang="en-US"/>
          </a:p>
        </p:txBody>
      </p:sp>
    </p:spTree>
    <p:extLst>
      <p:ext uri="{BB962C8B-B14F-4D97-AF65-F5344CB8AC3E}">
        <p14:creationId xmlns:p14="http://schemas.microsoft.com/office/powerpoint/2010/main" val="195543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8052" y="230709"/>
            <a:ext cx="5184934" cy="960173"/>
          </a:xfrm>
        </p:spPr>
        <p:txBody>
          <a:bodyPr/>
          <a:lstStyle>
            <a:lvl1pPr>
              <a:defRPr/>
            </a:lvl1pPr>
          </a:lstStyle>
          <a:p>
            <a:r>
              <a:rPr lang="da-DK"/>
              <a:t>Click to edit Master title style</a:t>
            </a:r>
            <a:endParaRPr lang="en-US"/>
          </a:p>
        </p:txBody>
      </p:sp>
      <p:sp>
        <p:nvSpPr>
          <p:cNvPr id="3" name="Text Placeholder 2"/>
          <p:cNvSpPr>
            <a:spLocks noGrp="1"/>
          </p:cNvSpPr>
          <p:nvPr>
            <p:ph type="body" idx="1"/>
          </p:nvPr>
        </p:nvSpPr>
        <p:spPr>
          <a:xfrm>
            <a:off x="288052" y="1289566"/>
            <a:ext cx="2545459" cy="537430"/>
          </a:xfrm>
        </p:spPr>
        <p:txBody>
          <a:bodyPr anchor="b"/>
          <a:lstStyle>
            <a:lvl1pPr marL="0" indent="0">
              <a:buNone/>
              <a:defRPr sz="1700" b="1"/>
            </a:lvl1pPr>
            <a:lvl2pPr marL="329184" indent="0">
              <a:buNone/>
              <a:defRPr sz="1400" b="1"/>
            </a:lvl2pPr>
            <a:lvl3pPr marL="658368" indent="0">
              <a:buNone/>
              <a:defRPr sz="1300" b="1"/>
            </a:lvl3pPr>
            <a:lvl4pPr marL="987552" indent="0">
              <a:buNone/>
              <a:defRPr sz="1200" b="1"/>
            </a:lvl4pPr>
            <a:lvl5pPr marL="1316736" indent="0">
              <a:buNone/>
              <a:defRPr sz="1200" b="1"/>
            </a:lvl5pPr>
            <a:lvl6pPr marL="1645920" indent="0">
              <a:buNone/>
              <a:defRPr sz="1200" b="1"/>
            </a:lvl6pPr>
            <a:lvl7pPr marL="1975104" indent="0">
              <a:buNone/>
              <a:defRPr sz="1200" b="1"/>
            </a:lvl7pPr>
            <a:lvl8pPr marL="2304288" indent="0">
              <a:buNone/>
              <a:defRPr sz="1200" b="1"/>
            </a:lvl8pPr>
            <a:lvl9pPr marL="2633472" indent="0">
              <a:buNone/>
              <a:defRPr sz="1200" b="1"/>
            </a:lvl9pPr>
          </a:lstStyle>
          <a:p>
            <a:pPr lvl="0"/>
            <a:r>
              <a:rPr lang="da-DK"/>
              <a:t>Click to edit Master text styles</a:t>
            </a:r>
          </a:p>
        </p:txBody>
      </p:sp>
      <p:sp>
        <p:nvSpPr>
          <p:cNvPr id="4" name="Content Placeholder 3"/>
          <p:cNvSpPr>
            <a:spLocks noGrp="1"/>
          </p:cNvSpPr>
          <p:nvPr>
            <p:ph sz="half" idx="2"/>
          </p:nvPr>
        </p:nvSpPr>
        <p:spPr>
          <a:xfrm>
            <a:off x="288052" y="1826996"/>
            <a:ext cx="2545459" cy="3319265"/>
          </a:xfrm>
        </p:spPr>
        <p:txBody>
          <a:bodyPr/>
          <a:lstStyle>
            <a:lvl1pPr>
              <a:defRPr sz="1700"/>
            </a:lvl1pPr>
            <a:lvl2pPr>
              <a:defRPr sz="1400"/>
            </a:lvl2pPr>
            <a:lvl3pPr>
              <a:defRPr sz="1300"/>
            </a:lvl3pPr>
            <a:lvl4pPr>
              <a:defRPr sz="1200"/>
            </a:lvl4pPr>
            <a:lvl5pPr>
              <a:defRPr sz="1200"/>
            </a:lvl5pPr>
            <a:lvl6pPr>
              <a:defRPr sz="1200"/>
            </a:lvl6pPr>
            <a:lvl7pPr>
              <a:defRPr sz="1200"/>
            </a:lvl7pPr>
            <a:lvl8pPr>
              <a:defRPr sz="1200"/>
            </a:lvl8pPr>
            <a:lvl9pPr>
              <a:defRPr sz="12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5" name="Text Placeholder 4"/>
          <p:cNvSpPr>
            <a:spLocks noGrp="1"/>
          </p:cNvSpPr>
          <p:nvPr>
            <p:ph type="body" sz="quarter" idx="3"/>
          </p:nvPr>
        </p:nvSpPr>
        <p:spPr>
          <a:xfrm>
            <a:off x="2926528" y="1289566"/>
            <a:ext cx="2546459" cy="537430"/>
          </a:xfrm>
        </p:spPr>
        <p:txBody>
          <a:bodyPr anchor="b"/>
          <a:lstStyle>
            <a:lvl1pPr marL="0" indent="0">
              <a:buNone/>
              <a:defRPr sz="1700" b="1"/>
            </a:lvl1pPr>
            <a:lvl2pPr marL="329184" indent="0">
              <a:buNone/>
              <a:defRPr sz="1400" b="1"/>
            </a:lvl2pPr>
            <a:lvl3pPr marL="658368" indent="0">
              <a:buNone/>
              <a:defRPr sz="1300" b="1"/>
            </a:lvl3pPr>
            <a:lvl4pPr marL="987552" indent="0">
              <a:buNone/>
              <a:defRPr sz="1200" b="1"/>
            </a:lvl4pPr>
            <a:lvl5pPr marL="1316736" indent="0">
              <a:buNone/>
              <a:defRPr sz="1200" b="1"/>
            </a:lvl5pPr>
            <a:lvl6pPr marL="1645920" indent="0">
              <a:buNone/>
              <a:defRPr sz="1200" b="1"/>
            </a:lvl6pPr>
            <a:lvl7pPr marL="1975104" indent="0">
              <a:buNone/>
              <a:defRPr sz="1200" b="1"/>
            </a:lvl7pPr>
            <a:lvl8pPr marL="2304288" indent="0">
              <a:buNone/>
              <a:defRPr sz="1200" b="1"/>
            </a:lvl8pPr>
            <a:lvl9pPr marL="2633472" indent="0">
              <a:buNone/>
              <a:defRPr sz="1200" b="1"/>
            </a:lvl9pPr>
          </a:lstStyle>
          <a:p>
            <a:pPr lvl="0"/>
            <a:r>
              <a:rPr lang="da-DK"/>
              <a:t>Click to edit Master text styles</a:t>
            </a:r>
          </a:p>
        </p:txBody>
      </p:sp>
      <p:sp>
        <p:nvSpPr>
          <p:cNvPr id="6" name="Content Placeholder 5"/>
          <p:cNvSpPr>
            <a:spLocks noGrp="1"/>
          </p:cNvSpPr>
          <p:nvPr>
            <p:ph sz="quarter" idx="4"/>
          </p:nvPr>
        </p:nvSpPr>
        <p:spPr>
          <a:xfrm>
            <a:off x="2926528" y="1826996"/>
            <a:ext cx="2546459" cy="3319265"/>
          </a:xfrm>
        </p:spPr>
        <p:txBody>
          <a:bodyPr/>
          <a:lstStyle>
            <a:lvl1pPr>
              <a:defRPr sz="1700"/>
            </a:lvl1pPr>
            <a:lvl2pPr>
              <a:defRPr sz="1400"/>
            </a:lvl2pPr>
            <a:lvl3pPr>
              <a:defRPr sz="1300"/>
            </a:lvl3pPr>
            <a:lvl4pPr>
              <a:defRPr sz="1200"/>
            </a:lvl4pPr>
            <a:lvl5pPr>
              <a:defRPr sz="1200"/>
            </a:lvl5pPr>
            <a:lvl6pPr>
              <a:defRPr sz="1200"/>
            </a:lvl6pPr>
            <a:lvl7pPr>
              <a:defRPr sz="1200"/>
            </a:lvl7pPr>
            <a:lvl8pPr>
              <a:defRPr sz="1200"/>
            </a:lvl8pPr>
            <a:lvl9pPr>
              <a:defRPr sz="12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7" name="Date Placeholder 6"/>
          <p:cNvSpPr>
            <a:spLocks noGrp="1"/>
          </p:cNvSpPr>
          <p:nvPr>
            <p:ph type="dt" sz="half" idx="10"/>
          </p:nvPr>
        </p:nvSpPr>
        <p:spPr/>
        <p:txBody>
          <a:bodyPr/>
          <a:lstStyle/>
          <a:p>
            <a:fld id="{DB6F9C20-A793-E747-A426-FE9EE08BD21D}" type="datetimeFigureOut">
              <a:rPr lang="en-US" smtClean="0"/>
              <a:t>4/19/21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AEEE12-AD93-5347-9CD4-4B6D0EFAB9F7}" type="slidenum">
              <a:rPr lang="en-US" smtClean="0"/>
              <a:t>‹#›</a:t>
            </a:fld>
            <a:endParaRPr lang="en-US"/>
          </a:p>
        </p:txBody>
      </p:sp>
    </p:spTree>
    <p:extLst>
      <p:ext uri="{BB962C8B-B14F-4D97-AF65-F5344CB8AC3E}">
        <p14:creationId xmlns:p14="http://schemas.microsoft.com/office/powerpoint/2010/main" val="142670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3" name="Date Placeholder 2"/>
          <p:cNvSpPr>
            <a:spLocks noGrp="1"/>
          </p:cNvSpPr>
          <p:nvPr>
            <p:ph type="dt" sz="half" idx="10"/>
          </p:nvPr>
        </p:nvSpPr>
        <p:spPr/>
        <p:txBody>
          <a:bodyPr/>
          <a:lstStyle/>
          <a:p>
            <a:fld id="{DB6F9C20-A793-E747-A426-FE9EE08BD21D}" type="datetimeFigureOut">
              <a:rPr lang="en-US" smtClean="0"/>
              <a:t>4/19/21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AEEE12-AD93-5347-9CD4-4B6D0EFAB9F7}" type="slidenum">
              <a:rPr lang="en-US" smtClean="0"/>
              <a:t>‹#›</a:t>
            </a:fld>
            <a:endParaRPr lang="en-US"/>
          </a:p>
        </p:txBody>
      </p:sp>
    </p:spTree>
    <p:extLst>
      <p:ext uri="{BB962C8B-B14F-4D97-AF65-F5344CB8AC3E}">
        <p14:creationId xmlns:p14="http://schemas.microsoft.com/office/powerpoint/2010/main" val="341823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F9C20-A793-E747-A426-FE9EE08BD21D}" type="datetimeFigureOut">
              <a:rPr lang="en-US" smtClean="0"/>
              <a:t>4/19/21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AEEE12-AD93-5347-9CD4-4B6D0EFAB9F7}" type="slidenum">
              <a:rPr lang="en-US" smtClean="0"/>
              <a:t>‹#›</a:t>
            </a:fld>
            <a:endParaRPr lang="en-US"/>
          </a:p>
        </p:txBody>
      </p:sp>
    </p:spTree>
    <p:extLst>
      <p:ext uri="{BB962C8B-B14F-4D97-AF65-F5344CB8AC3E}">
        <p14:creationId xmlns:p14="http://schemas.microsoft.com/office/powerpoint/2010/main" val="1088847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8052" y="229375"/>
            <a:ext cx="1895342" cy="976176"/>
          </a:xfrm>
        </p:spPr>
        <p:txBody>
          <a:bodyPr anchor="b"/>
          <a:lstStyle>
            <a:lvl1pPr algn="l">
              <a:defRPr sz="1400" b="1"/>
            </a:lvl1pPr>
          </a:lstStyle>
          <a:p>
            <a:r>
              <a:rPr lang="da-DK"/>
              <a:t>Click to edit Master title style</a:t>
            </a:r>
            <a:endParaRPr lang="en-US"/>
          </a:p>
        </p:txBody>
      </p:sp>
      <p:sp>
        <p:nvSpPr>
          <p:cNvPr id="3" name="Content Placeholder 2"/>
          <p:cNvSpPr>
            <a:spLocks noGrp="1"/>
          </p:cNvSpPr>
          <p:nvPr>
            <p:ph idx="1"/>
          </p:nvPr>
        </p:nvSpPr>
        <p:spPr>
          <a:xfrm>
            <a:off x="2252406" y="229375"/>
            <a:ext cx="3220580" cy="4916886"/>
          </a:xfrm>
        </p:spPr>
        <p:txBody>
          <a:bodyPr/>
          <a:lstStyle>
            <a:lvl1pPr>
              <a:defRPr sz="23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4" name="Text Placeholder 3"/>
          <p:cNvSpPr>
            <a:spLocks noGrp="1"/>
          </p:cNvSpPr>
          <p:nvPr>
            <p:ph type="body" sz="half" idx="2"/>
          </p:nvPr>
        </p:nvSpPr>
        <p:spPr>
          <a:xfrm>
            <a:off x="288052" y="1205551"/>
            <a:ext cx="1895342" cy="3940710"/>
          </a:xfrm>
        </p:spPr>
        <p:txBody>
          <a:bodyPr/>
          <a:lstStyle>
            <a:lvl1pPr marL="0" indent="0">
              <a:buNone/>
              <a:defRPr sz="1000"/>
            </a:lvl1pPr>
            <a:lvl2pPr marL="329184" indent="0">
              <a:buNone/>
              <a:defRPr sz="900"/>
            </a:lvl2pPr>
            <a:lvl3pPr marL="658368" indent="0">
              <a:buNone/>
              <a:defRPr sz="700"/>
            </a:lvl3pPr>
            <a:lvl4pPr marL="987552" indent="0">
              <a:buNone/>
              <a:defRPr sz="600"/>
            </a:lvl4pPr>
            <a:lvl5pPr marL="1316736" indent="0">
              <a:buNone/>
              <a:defRPr sz="600"/>
            </a:lvl5pPr>
            <a:lvl6pPr marL="1645920" indent="0">
              <a:buNone/>
              <a:defRPr sz="600"/>
            </a:lvl6pPr>
            <a:lvl7pPr marL="1975104" indent="0">
              <a:buNone/>
              <a:defRPr sz="600"/>
            </a:lvl7pPr>
            <a:lvl8pPr marL="2304288" indent="0">
              <a:buNone/>
              <a:defRPr sz="600"/>
            </a:lvl8pPr>
            <a:lvl9pPr marL="2633472" indent="0">
              <a:buNone/>
              <a:defRPr sz="600"/>
            </a:lvl9pPr>
          </a:lstStyle>
          <a:p>
            <a:pPr lvl="0"/>
            <a:r>
              <a:rPr lang="da-DK"/>
              <a:t>Click to edit Master text styles</a:t>
            </a:r>
          </a:p>
        </p:txBody>
      </p:sp>
      <p:sp>
        <p:nvSpPr>
          <p:cNvPr id="5" name="Date Placeholder 4"/>
          <p:cNvSpPr>
            <a:spLocks noGrp="1"/>
          </p:cNvSpPr>
          <p:nvPr>
            <p:ph type="dt" sz="half" idx="10"/>
          </p:nvPr>
        </p:nvSpPr>
        <p:spPr/>
        <p:txBody>
          <a:bodyPr/>
          <a:lstStyle/>
          <a:p>
            <a:fld id="{DB6F9C20-A793-E747-A426-FE9EE08BD21D}" type="datetimeFigureOut">
              <a:rPr lang="en-US" smtClean="0"/>
              <a:t>4/19/21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EEE12-AD93-5347-9CD4-4B6D0EFAB9F7}" type="slidenum">
              <a:rPr lang="en-US" smtClean="0"/>
              <a:t>‹#›</a:t>
            </a:fld>
            <a:endParaRPr lang="en-US"/>
          </a:p>
        </p:txBody>
      </p:sp>
    </p:spTree>
    <p:extLst>
      <p:ext uri="{BB962C8B-B14F-4D97-AF65-F5344CB8AC3E}">
        <p14:creationId xmlns:p14="http://schemas.microsoft.com/office/powerpoint/2010/main" val="393606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9204" y="4032727"/>
            <a:ext cx="3456623" cy="476086"/>
          </a:xfrm>
        </p:spPr>
        <p:txBody>
          <a:bodyPr anchor="b"/>
          <a:lstStyle>
            <a:lvl1pPr algn="l">
              <a:defRPr sz="1400" b="1"/>
            </a:lvl1pPr>
          </a:lstStyle>
          <a:p>
            <a:r>
              <a:rPr lang="da-DK"/>
              <a:t>Click to edit Master title style</a:t>
            </a:r>
            <a:endParaRPr lang="en-US"/>
          </a:p>
        </p:txBody>
      </p:sp>
      <p:sp>
        <p:nvSpPr>
          <p:cNvPr id="3" name="Picture Placeholder 2"/>
          <p:cNvSpPr>
            <a:spLocks noGrp="1"/>
          </p:cNvSpPr>
          <p:nvPr>
            <p:ph type="pic" idx="1"/>
          </p:nvPr>
        </p:nvSpPr>
        <p:spPr>
          <a:xfrm>
            <a:off x="1129204" y="514759"/>
            <a:ext cx="3456623" cy="3456623"/>
          </a:xfrm>
        </p:spPr>
        <p:txBody>
          <a:bodyPr/>
          <a:lstStyle>
            <a:lvl1pPr marL="0" indent="0">
              <a:buNone/>
              <a:defRPr sz="2300"/>
            </a:lvl1pPr>
            <a:lvl2pPr marL="329184" indent="0">
              <a:buNone/>
              <a:defRPr sz="2000"/>
            </a:lvl2pPr>
            <a:lvl3pPr marL="658368" indent="0">
              <a:buNone/>
              <a:defRPr sz="1700"/>
            </a:lvl3pPr>
            <a:lvl4pPr marL="987552" indent="0">
              <a:buNone/>
              <a:defRPr sz="1400"/>
            </a:lvl4pPr>
            <a:lvl5pPr marL="1316736" indent="0">
              <a:buNone/>
              <a:defRPr sz="1400"/>
            </a:lvl5pPr>
            <a:lvl6pPr marL="1645920" indent="0">
              <a:buNone/>
              <a:defRPr sz="1400"/>
            </a:lvl6pPr>
            <a:lvl7pPr marL="1975104" indent="0">
              <a:buNone/>
              <a:defRPr sz="1400"/>
            </a:lvl7pPr>
            <a:lvl8pPr marL="2304288" indent="0">
              <a:buNone/>
              <a:defRPr sz="1400"/>
            </a:lvl8pPr>
            <a:lvl9pPr marL="2633472" indent="0">
              <a:buNone/>
              <a:defRPr sz="1400"/>
            </a:lvl9pPr>
          </a:lstStyle>
          <a:p>
            <a:endParaRPr lang="en-US"/>
          </a:p>
        </p:txBody>
      </p:sp>
      <p:sp>
        <p:nvSpPr>
          <p:cNvPr id="4" name="Text Placeholder 3"/>
          <p:cNvSpPr>
            <a:spLocks noGrp="1"/>
          </p:cNvSpPr>
          <p:nvPr>
            <p:ph type="body" sz="half" idx="2"/>
          </p:nvPr>
        </p:nvSpPr>
        <p:spPr>
          <a:xfrm>
            <a:off x="1129204" y="4508813"/>
            <a:ext cx="3456623" cy="676121"/>
          </a:xfrm>
        </p:spPr>
        <p:txBody>
          <a:bodyPr/>
          <a:lstStyle>
            <a:lvl1pPr marL="0" indent="0">
              <a:buNone/>
              <a:defRPr sz="1000"/>
            </a:lvl1pPr>
            <a:lvl2pPr marL="329184" indent="0">
              <a:buNone/>
              <a:defRPr sz="900"/>
            </a:lvl2pPr>
            <a:lvl3pPr marL="658368" indent="0">
              <a:buNone/>
              <a:defRPr sz="700"/>
            </a:lvl3pPr>
            <a:lvl4pPr marL="987552" indent="0">
              <a:buNone/>
              <a:defRPr sz="600"/>
            </a:lvl4pPr>
            <a:lvl5pPr marL="1316736" indent="0">
              <a:buNone/>
              <a:defRPr sz="600"/>
            </a:lvl5pPr>
            <a:lvl6pPr marL="1645920" indent="0">
              <a:buNone/>
              <a:defRPr sz="600"/>
            </a:lvl6pPr>
            <a:lvl7pPr marL="1975104" indent="0">
              <a:buNone/>
              <a:defRPr sz="600"/>
            </a:lvl7pPr>
            <a:lvl8pPr marL="2304288" indent="0">
              <a:buNone/>
              <a:defRPr sz="600"/>
            </a:lvl8pPr>
            <a:lvl9pPr marL="2633472" indent="0">
              <a:buNone/>
              <a:defRPr sz="600"/>
            </a:lvl9pPr>
          </a:lstStyle>
          <a:p>
            <a:pPr lvl="0"/>
            <a:r>
              <a:rPr lang="da-DK"/>
              <a:t>Click to edit Master text styles</a:t>
            </a:r>
          </a:p>
        </p:txBody>
      </p:sp>
      <p:sp>
        <p:nvSpPr>
          <p:cNvPr id="5" name="Date Placeholder 4"/>
          <p:cNvSpPr>
            <a:spLocks noGrp="1"/>
          </p:cNvSpPr>
          <p:nvPr>
            <p:ph type="dt" sz="half" idx="10"/>
          </p:nvPr>
        </p:nvSpPr>
        <p:spPr/>
        <p:txBody>
          <a:bodyPr/>
          <a:lstStyle/>
          <a:p>
            <a:fld id="{DB6F9C20-A793-E747-A426-FE9EE08BD21D}" type="datetimeFigureOut">
              <a:rPr lang="en-US" smtClean="0"/>
              <a:t>4/19/21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EEE12-AD93-5347-9CD4-4B6D0EFAB9F7}" type="slidenum">
              <a:rPr lang="en-US" smtClean="0"/>
              <a:t>‹#›</a:t>
            </a:fld>
            <a:endParaRPr lang="en-US"/>
          </a:p>
        </p:txBody>
      </p:sp>
    </p:spTree>
    <p:extLst>
      <p:ext uri="{BB962C8B-B14F-4D97-AF65-F5344CB8AC3E}">
        <p14:creationId xmlns:p14="http://schemas.microsoft.com/office/powerpoint/2010/main" val="426758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8052" y="230709"/>
            <a:ext cx="5184934" cy="960173"/>
          </a:xfrm>
          <a:prstGeom prst="rect">
            <a:avLst/>
          </a:prstGeom>
        </p:spPr>
        <p:txBody>
          <a:bodyPr vert="horz" lIns="65837" tIns="32918" rIns="65837" bIns="32918" rtlCol="0" anchor="ctr">
            <a:normAutofit/>
          </a:bodyPr>
          <a:lstStyle/>
          <a:p>
            <a:r>
              <a:rPr lang="da-DK"/>
              <a:t>Click to edit Master title style</a:t>
            </a:r>
            <a:endParaRPr lang="en-US"/>
          </a:p>
        </p:txBody>
      </p:sp>
      <p:sp>
        <p:nvSpPr>
          <p:cNvPr id="3" name="Text Placeholder 2"/>
          <p:cNvSpPr>
            <a:spLocks noGrp="1"/>
          </p:cNvSpPr>
          <p:nvPr>
            <p:ph type="body" idx="1"/>
          </p:nvPr>
        </p:nvSpPr>
        <p:spPr>
          <a:xfrm>
            <a:off x="288052" y="1344243"/>
            <a:ext cx="5184934" cy="3802019"/>
          </a:xfrm>
          <a:prstGeom prst="rect">
            <a:avLst/>
          </a:prstGeom>
        </p:spPr>
        <p:txBody>
          <a:bodyPr vert="horz" lIns="65837" tIns="32918" rIns="65837" bIns="32918" rtlCol="0">
            <a:normAutofit/>
          </a:body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4" name="Date Placeholder 3"/>
          <p:cNvSpPr>
            <a:spLocks noGrp="1"/>
          </p:cNvSpPr>
          <p:nvPr>
            <p:ph type="dt" sz="half" idx="2"/>
          </p:nvPr>
        </p:nvSpPr>
        <p:spPr>
          <a:xfrm>
            <a:off x="288052" y="5339629"/>
            <a:ext cx="1344242" cy="306722"/>
          </a:xfrm>
          <a:prstGeom prst="rect">
            <a:avLst/>
          </a:prstGeom>
        </p:spPr>
        <p:txBody>
          <a:bodyPr vert="horz" lIns="65837" tIns="32918" rIns="65837" bIns="32918" rtlCol="0" anchor="ctr"/>
          <a:lstStyle>
            <a:lvl1pPr algn="l">
              <a:defRPr sz="900">
                <a:solidFill>
                  <a:schemeClr val="tx1">
                    <a:tint val="75000"/>
                  </a:schemeClr>
                </a:solidFill>
              </a:defRPr>
            </a:lvl1pPr>
          </a:lstStyle>
          <a:p>
            <a:fld id="{DB6F9C20-A793-E747-A426-FE9EE08BD21D}" type="datetimeFigureOut">
              <a:rPr lang="en-US" smtClean="0"/>
              <a:t>4/19/21</a:t>
            </a:fld>
            <a:endParaRPr lang="en-US"/>
          </a:p>
        </p:txBody>
      </p:sp>
      <p:sp>
        <p:nvSpPr>
          <p:cNvPr id="5" name="Footer Placeholder 4"/>
          <p:cNvSpPr>
            <a:spLocks noGrp="1"/>
          </p:cNvSpPr>
          <p:nvPr>
            <p:ph type="ftr" sz="quarter" idx="3"/>
          </p:nvPr>
        </p:nvSpPr>
        <p:spPr>
          <a:xfrm>
            <a:off x="1968355" y="5339629"/>
            <a:ext cx="1824329" cy="306722"/>
          </a:xfrm>
          <a:prstGeom prst="rect">
            <a:avLst/>
          </a:prstGeom>
        </p:spPr>
        <p:txBody>
          <a:bodyPr vert="horz" lIns="65837" tIns="32918" rIns="65837" bIns="32918"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128744" y="5339629"/>
            <a:ext cx="1344242" cy="306722"/>
          </a:xfrm>
          <a:prstGeom prst="rect">
            <a:avLst/>
          </a:prstGeom>
        </p:spPr>
        <p:txBody>
          <a:bodyPr vert="horz" lIns="65837" tIns="32918" rIns="65837" bIns="32918" rtlCol="0" anchor="ctr"/>
          <a:lstStyle>
            <a:lvl1pPr algn="r">
              <a:defRPr sz="900">
                <a:solidFill>
                  <a:schemeClr val="tx1">
                    <a:tint val="75000"/>
                  </a:schemeClr>
                </a:solidFill>
              </a:defRPr>
            </a:lvl1pPr>
          </a:lstStyle>
          <a:p>
            <a:fld id="{75AEEE12-AD93-5347-9CD4-4B6D0EFAB9F7}" type="slidenum">
              <a:rPr lang="en-US" smtClean="0"/>
              <a:t>‹#›</a:t>
            </a:fld>
            <a:endParaRPr lang="en-US"/>
          </a:p>
        </p:txBody>
      </p:sp>
    </p:spTree>
    <p:extLst>
      <p:ext uri="{BB962C8B-B14F-4D97-AF65-F5344CB8AC3E}">
        <p14:creationId xmlns:p14="http://schemas.microsoft.com/office/powerpoint/2010/main" val="315357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9184"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329184" rtl="0" eaLnBrk="1" latinLnBrk="0" hangingPunct="1">
        <a:spcBef>
          <a:spcPct val="20000"/>
        </a:spcBef>
        <a:buFont typeface="Arial"/>
        <a:buChar char="•"/>
        <a:defRPr sz="2300" kern="1200">
          <a:solidFill>
            <a:schemeClr val="tx1"/>
          </a:solidFill>
          <a:latin typeface="+mn-lt"/>
          <a:ea typeface="+mn-ea"/>
          <a:cs typeface="+mn-cs"/>
        </a:defRPr>
      </a:lvl1pPr>
      <a:lvl2pPr marL="534924" indent="-205740" algn="l" defTabSz="329184" rtl="0" eaLnBrk="1" latinLnBrk="0" hangingPunct="1">
        <a:spcBef>
          <a:spcPct val="20000"/>
        </a:spcBef>
        <a:buFont typeface="Arial"/>
        <a:buChar char="–"/>
        <a:defRPr sz="2000" kern="1200">
          <a:solidFill>
            <a:schemeClr val="tx1"/>
          </a:solidFill>
          <a:latin typeface="+mn-lt"/>
          <a:ea typeface="+mn-ea"/>
          <a:cs typeface="+mn-cs"/>
        </a:defRPr>
      </a:lvl2pPr>
      <a:lvl3pPr marL="822960" indent="-164592" algn="l" defTabSz="329184" rtl="0" eaLnBrk="1" latinLnBrk="0" hangingPunct="1">
        <a:spcBef>
          <a:spcPct val="20000"/>
        </a:spcBef>
        <a:buFont typeface="Arial"/>
        <a:buChar char="•"/>
        <a:defRPr sz="1700" kern="1200">
          <a:solidFill>
            <a:schemeClr val="tx1"/>
          </a:solidFill>
          <a:latin typeface="+mn-lt"/>
          <a:ea typeface="+mn-ea"/>
          <a:cs typeface="+mn-cs"/>
        </a:defRPr>
      </a:lvl3pPr>
      <a:lvl4pPr marL="1152144" indent="-164592" algn="l" defTabSz="329184" rtl="0" eaLnBrk="1" latinLnBrk="0" hangingPunct="1">
        <a:spcBef>
          <a:spcPct val="20000"/>
        </a:spcBef>
        <a:buFont typeface="Arial"/>
        <a:buChar char="–"/>
        <a:defRPr sz="1400" kern="1200">
          <a:solidFill>
            <a:schemeClr val="tx1"/>
          </a:solidFill>
          <a:latin typeface="+mn-lt"/>
          <a:ea typeface="+mn-ea"/>
          <a:cs typeface="+mn-cs"/>
        </a:defRPr>
      </a:lvl4pPr>
      <a:lvl5pPr marL="1481328" indent="-164592" algn="l" defTabSz="329184" rtl="0" eaLnBrk="1" latinLnBrk="0" hangingPunct="1">
        <a:spcBef>
          <a:spcPct val="20000"/>
        </a:spcBef>
        <a:buFont typeface="Arial"/>
        <a:buChar char="»"/>
        <a:defRPr sz="1400" kern="1200">
          <a:solidFill>
            <a:schemeClr val="tx1"/>
          </a:solidFill>
          <a:latin typeface="+mn-lt"/>
          <a:ea typeface="+mn-ea"/>
          <a:cs typeface="+mn-cs"/>
        </a:defRPr>
      </a:lvl5pPr>
      <a:lvl6pPr marL="1810512" indent="-164592" algn="l" defTabSz="329184" rtl="0" eaLnBrk="1" latinLnBrk="0" hangingPunct="1">
        <a:spcBef>
          <a:spcPct val="20000"/>
        </a:spcBef>
        <a:buFont typeface="Arial"/>
        <a:buChar char="•"/>
        <a:defRPr sz="1400" kern="1200">
          <a:solidFill>
            <a:schemeClr val="tx1"/>
          </a:solidFill>
          <a:latin typeface="+mn-lt"/>
          <a:ea typeface="+mn-ea"/>
          <a:cs typeface="+mn-cs"/>
        </a:defRPr>
      </a:lvl6pPr>
      <a:lvl7pPr marL="2139696" indent="-164592" algn="l" defTabSz="329184" rtl="0" eaLnBrk="1" latinLnBrk="0" hangingPunct="1">
        <a:spcBef>
          <a:spcPct val="20000"/>
        </a:spcBef>
        <a:buFont typeface="Arial"/>
        <a:buChar char="•"/>
        <a:defRPr sz="1400" kern="1200">
          <a:solidFill>
            <a:schemeClr val="tx1"/>
          </a:solidFill>
          <a:latin typeface="+mn-lt"/>
          <a:ea typeface="+mn-ea"/>
          <a:cs typeface="+mn-cs"/>
        </a:defRPr>
      </a:lvl7pPr>
      <a:lvl8pPr marL="2468880" indent="-164592" algn="l" defTabSz="329184" rtl="0" eaLnBrk="1" latinLnBrk="0" hangingPunct="1">
        <a:spcBef>
          <a:spcPct val="20000"/>
        </a:spcBef>
        <a:buFont typeface="Arial"/>
        <a:buChar char="•"/>
        <a:defRPr sz="1400" kern="1200">
          <a:solidFill>
            <a:schemeClr val="tx1"/>
          </a:solidFill>
          <a:latin typeface="+mn-lt"/>
          <a:ea typeface="+mn-ea"/>
          <a:cs typeface="+mn-cs"/>
        </a:defRPr>
      </a:lvl8pPr>
      <a:lvl9pPr marL="2798064" indent="-164592" algn="l" defTabSz="329184" rtl="0" eaLnBrk="1" latinLnBrk="0" hangingPunct="1">
        <a:spcBef>
          <a:spcPct val="20000"/>
        </a:spcBef>
        <a:buFont typeface="Arial"/>
        <a:buChar char="•"/>
        <a:defRPr sz="1400" kern="1200">
          <a:solidFill>
            <a:schemeClr val="tx1"/>
          </a:solidFill>
          <a:latin typeface="+mn-lt"/>
          <a:ea typeface="+mn-ea"/>
          <a:cs typeface="+mn-cs"/>
        </a:defRPr>
      </a:lvl9pPr>
    </p:bodyStyle>
    <p:otherStyle>
      <a:defPPr>
        <a:defRPr lang="en-US"/>
      </a:defPPr>
      <a:lvl1pPr marL="0" algn="l" defTabSz="329184" rtl="0" eaLnBrk="1" latinLnBrk="0" hangingPunct="1">
        <a:defRPr sz="1300" kern="1200">
          <a:solidFill>
            <a:schemeClr val="tx1"/>
          </a:solidFill>
          <a:latin typeface="+mn-lt"/>
          <a:ea typeface="+mn-ea"/>
          <a:cs typeface="+mn-cs"/>
        </a:defRPr>
      </a:lvl1pPr>
      <a:lvl2pPr marL="329184" algn="l" defTabSz="329184" rtl="0" eaLnBrk="1" latinLnBrk="0" hangingPunct="1">
        <a:defRPr sz="1300" kern="1200">
          <a:solidFill>
            <a:schemeClr val="tx1"/>
          </a:solidFill>
          <a:latin typeface="+mn-lt"/>
          <a:ea typeface="+mn-ea"/>
          <a:cs typeface="+mn-cs"/>
        </a:defRPr>
      </a:lvl2pPr>
      <a:lvl3pPr marL="658368" algn="l" defTabSz="329184" rtl="0" eaLnBrk="1" latinLnBrk="0" hangingPunct="1">
        <a:defRPr sz="1300" kern="1200">
          <a:solidFill>
            <a:schemeClr val="tx1"/>
          </a:solidFill>
          <a:latin typeface="+mn-lt"/>
          <a:ea typeface="+mn-ea"/>
          <a:cs typeface="+mn-cs"/>
        </a:defRPr>
      </a:lvl3pPr>
      <a:lvl4pPr marL="987552" algn="l" defTabSz="329184" rtl="0" eaLnBrk="1" latinLnBrk="0" hangingPunct="1">
        <a:defRPr sz="1300" kern="1200">
          <a:solidFill>
            <a:schemeClr val="tx1"/>
          </a:solidFill>
          <a:latin typeface="+mn-lt"/>
          <a:ea typeface="+mn-ea"/>
          <a:cs typeface="+mn-cs"/>
        </a:defRPr>
      </a:lvl4pPr>
      <a:lvl5pPr marL="1316736" algn="l" defTabSz="329184" rtl="0" eaLnBrk="1" latinLnBrk="0" hangingPunct="1">
        <a:defRPr sz="1300" kern="1200">
          <a:solidFill>
            <a:schemeClr val="tx1"/>
          </a:solidFill>
          <a:latin typeface="+mn-lt"/>
          <a:ea typeface="+mn-ea"/>
          <a:cs typeface="+mn-cs"/>
        </a:defRPr>
      </a:lvl5pPr>
      <a:lvl6pPr marL="1645920" algn="l" defTabSz="329184" rtl="0" eaLnBrk="1" latinLnBrk="0" hangingPunct="1">
        <a:defRPr sz="1300" kern="1200">
          <a:solidFill>
            <a:schemeClr val="tx1"/>
          </a:solidFill>
          <a:latin typeface="+mn-lt"/>
          <a:ea typeface="+mn-ea"/>
          <a:cs typeface="+mn-cs"/>
        </a:defRPr>
      </a:lvl6pPr>
      <a:lvl7pPr marL="1975104" algn="l" defTabSz="329184" rtl="0" eaLnBrk="1" latinLnBrk="0" hangingPunct="1">
        <a:defRPr sz="1300" kern="1200">
          <a:solidFill>
            <a:schemeClr val="tx1"/>
          </a:solidFill>
          <a:latin typeface="+mn-lt"/>
          <a:ea typeface="+mn-ea"/>
          <a:cs typeface="+mn-cs"/>
        </a:defRPr>
      </a:lvl7pPr>
      <a:lvl8pPr marL="2304288" algn="l" defTabSz="329184" rtl="0" eaLnBrk="1" latinLnBrk="0" hangingPunct="1">
        <a:defRPr sz="1300" kern="1200">
          <a:solidFill>
            <a:schemeClr val="tx1"/>
          </a:solidFill>
          <a:latin typeface="+mn-lt"/>
          <a:ea typeface="+mn-ea"/>
          <a:cs typeface="+mn-cs"/>
        </a:defRPr>
      </a:lvl8pPr>
      <a:lvl9pPr marL="2633472" algn="l" defTabSz="32918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C:\Documents and Settings\kha\My Documents\Pics\Cod2.gif"/>
          <p:cNvPicPr>
            <a:picLocks noChangeAspect="1" noChangeArrowheads="1"/>
          </p:cNvPicPr>
          <p:nvPr/>
        </p:nvPicPr>
        <p:blipFill rotWithShape="1">
          <a:blip r:embed="rId3" cstate="print"/>
          <a:srcRect l="1291" t="8960" r="24358" b="-10438"/>
          <a:stretch/>
        </p:blipFill>
        <p:spPr bwMode="auto">
          <a:xfrm>
            <a:off x="1403771" y="881372"/>
            <a:ext cx="4179600" cy="2466000"/>
          </a:xfrm>
          <a:prstGeom prst="rect">
            <a:avLst/>
          </a:prstGeom>
          <a:noFill/>
        </p:spPr>
      </p:pic>
      <mc:AlternateContent xmlns:mc="http://schemas.openxmlformats.org/markup-compatibility/2006">
        <mc:Choice xmlns:a14="http://schemas.microsoft.com/office/drawing/2010/main" Requires="a14">
          <p:sp>
            <p:nvSpPr>
              <p:cNvPr id="4" name="Rounded Rectangle 3"/>
              <p:cNvSpPr/>
              <p:nvPr/>
            </p:nvSpPr>
            <p:spPr>
              <a:xfrm>
                <a:off x="290433" y="1831919"/>
                <a:ext cx="888262" cy="561007"/>
              </a:xfrm>
              <a:prstGeom prst="roundRect">
                <a:avLst/>
              </a:prstGeom>
              <a:solidFill>
                <a:schemeClr val="accent1">
                  <a:lumMod val="20000"/>
                  <a:lumOff val="80000"/>
                  <a:alpha val="86000"/>
                </a:schemeClr>
              </a:solidFill>
              <a:ln w="38100">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tx1"/>
                    </a:solidFill>
                  </a:rPr>
                  <a:t>Suitable prey</a:t>
                </a:r>
              </a:p>
              <a:p>
                <a:pPr algn="ctr"/>
                <a14:m>
                  <m:oMathPara xmlns:m="http://schemas.openxmlformats.org/officeDocument/2006/math">
                    <m:oMathParaPr>
                      <m:jc m:val="centerGroup"/>
                    </m:oMathParaPr>
                    <m:oMath xmlns:m="http://schemas.openxmlformats.org/officeDocument/2006/math">
                      <m:r>
                        <a:rPr lang="da-DK" sz="1000" b="0" i="1" dirty="0" smtClean="0">
                          <a:solidFill>
                            <a:schemeClr val="tx2"/>
                          </a:solidFill>
                          <a:latin typeface="Cambria Math" panose="02040503050406030204" pitchFamily="18" charset="0"/>
                        </a:rPr>
                        <m:t>𝜃</m:t>
                      </m:r>
                      <m:r>
                        <a:rPr lang="da-DK" sz="1000" b="0" i="1" dirty="0" smtClean="0">
                          <a:solidFill>
                            <a:schemeClr val="accent6"/>
                          </a:solidFill>
                          <a:latin typeface="Cambria Math" panose="02040503050406030204" pitchFamily="18" charset="0"/>
                        </a:rPr>
                        <m:t>, </m:t>
                      </m:r>
                      <m:r>
                        <a:rPr lang="da-DK" sz="1000" b="0" i="1" dirty="0" smtClean="0">
                          <a:solidFill>
                            <a:schemeClr val="accent6"/>
                          </a:solidFill>
                          <a:latin typeface="Cambria Math" panose="02040503050406030204" pitchFamily="18" charset="0"/>
                        </a:rPr>
                        <m:t>𝛽</m:t>
                      </m:r>
                      <m:r>
                        <a:rPr lang="da-DK" sz="1000" b="0" i="1" dirty="0" smtClean="0">
                          <a:solidFill>
                            <a:schemeClr val="accent6"/>
                          </a:solidFill>
                          <a:latin typeface="Cambria Math" panose="02040503050406030204" pitchFamily="18" charset="0"/>
                        </a:rPr>
                        <m:t>, </m:t>
                      </m:r>
                      <m:r>
                        <m:rPr>
                          <m:sty m:val="p"/>
                        </m:rPr>
                        <a:rPr lang="da-DK" sz="1000" b="0" i="1" dirty="0" smtClean="0">
                          <a:solidFill>
                            <a:schemeClr val="accent6"/>
                          </a:solidFill>
                          <a:latin typeface="Cambria Math" panose="02040503050406030204" pitchFamily="18" charset="0"/>
                        </a:rPr>
                        <m:t>σ</m:t>
                      </m:r>
                    </m:oMath>
                  </m:oMathPara>
                </a14:m>
                <a:endParaRPr lang="da-DK" sz="1000" b="0" i="1" dirty="0">
                  <a:solidFill>
                    <a:schemeClr val="accent6"/>
                  </a:solidFill>
                </a:endParaRPr>
              </a:p>
            </p:txBody>
          </p:sp>
        </mc:Choice>
        <mc:Fallback>
          <p:sp>
            <p:nvSpPr>
              <p:cNvPr id="4" name="Rounded Rectangle 3"/>
              <p:cNvSpPr>
                <a:spLocks noRot="1" noChangeAspect="1" noMove="1" noResize="1" noEditPoints="1" noAdjustHandles="1" noChangeArrowheads="1" noChangeShapeType="1" noTextEdit="1"/>
              </p:cNvSpPr>
              <p:nvPr/>
            </p:nvSpPr>
            <p:spPr>
              <a:xfrm>
                <a:off x="290433" y="1831919"/>
                <a:ext cx="888262" cy="561007"/>
              </a:xfrm>
              <a:prstGeom prst="roundRect">
                <a:avLst/>
              </a:prstGeom>
              <a:blipFill>
                <a:blip r:embed="rId4"/>
                <a:stretch>
                  <a:fillRect/>
                </a:stretch>
              </a:blipFill>
              <a:ln w="38100">
                <a:solidFill>
                  <a:schemeClr val="accent1">
                    <a:lumMod val="75000"/>
                  </a:schemeClr>
                </a:solid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ounded Rectangle 10"/>
              <p:cNvSpPr/>
              <p:nvPr/>
            </p:nvSpPr>
            <p:spPr>
              <a:xfrm>
                <a:off x="1331095" y="1824128"/>
                <a:ext cx="888262" cy="568798"/>
              </a:xfrm>
              <a:prstGeom prst="roundRect">
                <a:avLst/>
              </a:prstGeom>
              <a:solidFill>
                <a:schemeClr val="accent1">
                  <a:lumMod val="20000"/>
                  <a:lumOff val="80000"/>
                  <a:alpha val="86000"/>
                </a:schemeClr>
              </a:solidFill>
              <a:ln w="38100">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tx1"/>
                    </a:solidFill>
                  </a:rPr>
                  <a:t>Encounter</a:t>
                </a:r>
              </a:p>
              <a:p>
                <a:pPr algn="ctr"/>
                <a14:m>
                  <m:oMath xmlns:m="http://schemas.openxmlformats.org/officeDocument/2006/math">
                    <m:r>
                      <m:rPr>
                        <m:sty m:val="p"/>
                      </m:rPr>
                      <a:rPr lang="da-DK" sz="1000" b="0" i="1" smtClean="0">
                        <a:solidFill>
                          <a:schemeClr val="tx1"/>
                        </a:solidFill>
                        <a:latin typeface="Cambria Math" panose="02040503050406030204" pitchFamily="18" charset="0"/>
                      </a:rPr>
                      <m:t>γ</m:t>
                    </m:r>
                  </m:oMath>
                </a14:m>
                <a:r>
                  <a:rPr lang="da-DK" sz="1000" i="1" dirty="0">
                    <a:solidFill>
                      <a:schemeClr val="tx1"/>
                    </a:solidFill>
                  </a:rPr>
                  <a:t>, </a:t>
                </a:r>
                <a:r>
                  <a:rPr lang="en-US" sz="1000" i="1" dirty="0">
                    <a:solidFill>
                      <a:schemeClr val="tx1"/>
                    </a:solidFill>
                  </a:rPr>
                  <a:t>q</a:t>
                </a:r>
              </a:p>
            </p:txBody>
          </p:sp>
        </mc:Choice>
        <mc:Fallback>
          <p:sp>
            <p:nvSpPr>
              <p:cNvPr id="11" name="Rounded Rectangle 10"/>
              <p:cNvSpPr>
                <a:spLocks noRot="1" noChangeAspect="1" noMove="1" noResize="1" noEditPoints="1" noAdjustHandles="1" noChangeArrowheads="1" noChangeShapeType="1" noTextEdit="1"/>
              </p:cNvSpPr>
              <p:nvPr/>
            </p:nvSpPr>
            <p:spPr>
              <a:xfrm>
                <a:off x="1331095" y="1824128"/>
                <a:ext cx="888262" cy="568798"/>
              </a:xfrm>
              <a:prstGeom prst="roundRect">
                <a:avLst/>
              </a:prstGeom>
              <a:blipFill>
                <a:blip r:embed="rId5"/>
                <a:stretch>
                  <a:fillRect/>
                </a:stretch>
              </a:blipFill>
              <a:ln w="38100">
                <a:solidFill>
                  <a:schemeClr val="accent1">
                    <a:lumMod val="75000"/>
                  </a:schemeClr>
                </a:solidFill>
              </a:ln>
              <a:effectLst/>
            </p:spPr>
            <p:txBody>
              <a:bodyPr/>
              <a:lstStyle/>
              <a:p>
                <a:r>
                  <a:rPr lang="en-US">
                    <a:noFill/>
                  </a:rPr>
                  <a:t> </a:t>
                </a:r>
              </a:p>
            </p:txBody>
          </p:sp>
        </mc:Fallback>
      </mc:AlternateContent>
      <p:sp>
        <p:nvSpPr>
          <p:cNvPr id="12" name="Rounded Rectangle 11"/>
          <p:cNvSpPr/>
          <p:nvPr/>
        </p:nvSpPr>
        <p:spPr>
          <a:xfrm>
            <a:off x="2398566" y="1824128"/>
            <a:ext cx="888262" cy="568798"/>
          </a:xfrm>
          <a:prstGeom prst="roundRect">
            <a:avLst/>
          </a:prstGeom>
          <a:solidFill>
            <a:schemeClr val="accent1">
              <a:lumMod val="20000"/>
              <a:lumOff val="80000"/>
              <a:alpha val="86000"/>
            </a:schemeClr>
          </a:solidFill>
          <a:ln w="38100">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tx1"/>
                </a:solidFill>
              </a:rPr>
              <a:t>Assimilation</a:t>
            </a:r>
          </a:p>
          <a:p>
            <a:pPr algn="ctr"/>
            <a:r>
              <a:rPr lang="en-US" sz="1000" i="1" dirty="0">
                <a:solidFill>
                  <a:schemeClr val="tx1"/>
                </a:solidFill>
              </a:rPr>
              <a:t>α, </a:t>
            </a:r>
            <a:r>
              <a:rPr lang="en-US" sz="1000" i="1" dirty="0">
                <a:solidFill>
                  <a:schemeClr val="accent6"/>
                </a:solidFill>
              </a:rPr>
              <a:t>h</a:t>
            </a:r>
            <a:endParaRPr lang="en-US" i="1" dirty="0">
              <a:solidFill>
                <a:schemeClr val="accent6"/>
              </a:solidFill>
            </a:endParaRPr>
          </a:p>
        </p:txBody>
      </p:sp>
      <p:sp>
        <p:nvSpPr>
          <p:cNvPr id="13" name="Rounded Rectangle 12"/>
          <p:cNvSpPr/>
          <p:nvPr/>
        </p:nvSpPr>
        <p:spPr>
          <a:xfrm>
            <a:off x="3057432" y="2603303"/>
            <a:ext cx="888262" cy="366213"/>
          </a:xfrm>
          <a:prstGeom prst="roundRect">
            <a:avLst/>
          </a:prstGeom>
          <a:solidFill>
            <a:schemeClr val="accent1">
              <a:lumMod val="20000"/>
              <a:lumOff val="80000"/>
              <a:alpha val="86000"/>
            </a:schemeClr>
          </a:solidFill>
          <a:ln w="38100">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tx1"/>
                </a:solidFill>
              </a:rPr>
              <a:t>Respiration</a:t>
            </a:r>
          </a:p>
          <a:p>
            <a:pPr algn="ctr"/>
            <a:r>
              <a:rPr lang="en-US" sz="1000" i="1" dirty="0">
                <a:solidFill>
                  <a:schemeClr val="tx1"/>
                </a:solidFill>
              </a:rPr>
              <a:t>f</a:t>
            </a:r>
            <a:r>
              <a:rPr lang="en-US" sz="1000" i="1" baseline="-25000" dirty="0">
                <a:solidFill>
                  <a:schemeClr val="tx1"/>
                </a:solidFill>
              </a:rPr>
              <a:t>c</a:t>
            </a:r>
            <a:r>
              <a:rPr lang="en-US" sz="1000" i="1" dirty="0">
                <a:solidFill>
                  <a:schemeClr val="tx1"/>
                </a:solidFill>
              </a:rPr>
              <a:t> </a:t>
            </a:r>
            <a:endParaRPr lang="en-US" i="1" baseline="-25000" dirty="0">
              <a:solidFill>
                <a:schemeClr val="tx1"/>
              </a:solidFill>
            </a:endParaRPr>
          </a:p>
        </p:txBody>
      </p:sp>
      <p:sp>
        <p:nvSpPr>
          <p:cNvPr id="14" name="Rounded Rectangle 13"/>
          <p:cNvSpPr/>
          <p:nvPr/>
        </p:nvSpPr>
        <p:spPr>
          <a:xfrm>
            <a:off x="3668625" y="1824128"/>
            <a:ext cx="888262" cy="568798"/>
          </a:xfrm>
          <a:prstGeom prst="roundRect">
            <a:avLst/>
          </a:prstGeom>
          <a:solidFill>
            <a:schemeClr val="accent1">
              <a:lumMod val="20000"/>
              <a:lumOff val="80000"/>
              <a:alpha val="86000"/>
            </a:schemeClr>
          </a:solidFill>
          <a:ln w="38100">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tx1"/>
                </a:solidFill>
              </a:rPr>
              <a:t>Maturation</a:t>
            </a:r>
          </a:p>
          <a:p>
            <a:pPr algn="ctr"/>
            <a:r>
              <a:rPr lang="en-US" sz="1000" i="1" dirty="0" err="1">
                <a:solidFill>
                  <a:schemeClr val="tx1"/>
                </a:solidFill>
              </a:rPr>
              <a:t>w</a:t>
            </a:r>
            <a:r>
              <a:rPr lang="en-US" sz="1000" i="1" baseline="-25000" dirty="0" err="1">
                <a:solidFill>
                  <a:schemeClr val="tx1"/>
                </a:solidFill>
              </a:rPr>
              <a:t>mat</a:t>
            </a:r>
            <a:endParaRPr lang="en-US" i="1" baseline="-25000" dirty="0">
              <a:solidFill>
                <a:schemeClr val="tx1"/>
              </a:solidFill>
            </a:endParaRPr>
          </a:p>
        </p:txBody>
      </p:sp>
      <mc:AlternateContent xmlns:mc="http://schemas.openxmlformats.org/markup-compatibility/2006">
        <mc:Choice xmlns:a14="http://schemas.microsoft.com/office/drawing/2010/main" Requires="a14">
          <p:sp>
            <p:nvSpPr>
              <p:cNvPr id="15" name="Rounded Rectangle 14"/>
              <p:cNvSpPr/>
              <p:nvPr/>
            </p:nvSpPr>
            <p:spPr>
              <a:xfrm>
                <a:off x="4268590" y="1231952"/>
                <a:ext cx="888262" cy="522048"/>
              </a:xfrm>
              <a:prstGeom prst="roundRect">
                <a:avLst/>
              </a:prstGeom>
              <a:solidFill>
                <a:schemeClr val="accent1">
                  <a:lumMod val="20000"/>
                  <a:lumOff val="80000"/>
                  <a:alpha val="86000"/>
                </a:schemeClr>
              </a:solidFill>
              <a:ln w="38100">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tx1"/>
                    </a:solidFill>
                  </a:rPr>
                  <a:t>Growth</a:t>
                </a:r>
                <a:endParaRPr lang="da-DK" sz="1000" b="0"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da-DK" sz="1000" b="0" i="1" smtClean="0">
                              <a:solidFill>
                                <a:srgbClr val="FF0000"/>
                              </a:solidFill>
                              <a:latin typeface="Cambria Math" panose="02040503050406030204" pitchFamily="18" charset="0"/>
                            </a:rPr>
                          </m:ctrlPr>
                        </m:sSubPr>
                        <m:e>
                          <m:r>
                            <a:rPr lang="da-DK" sz="1000" b="0" i="1" smtClean="0">
                              <a:solidFill>
                                <a:srgbClr val="FF0000"/>
                              </a:solidFill>
                              <a:latin typeface="Cambria Math" panose="02040503050406030204" pitchFamily="18" charset="0"/>
                            </a:rPr>
                            <m:t>𝑊</m:t>
                          </m:r>
                        </m:e>
                        <m:sub>
                          <m:r>
                            <a:rPr lang="da-DK" sz="1000" b="0" i="1" smtClean="0">
                              <a:solidFill>
                                <a:srgbClr val="FF0000"/>
                              </a:solidFill>
                              <a:latin typeface="Cambria Math" panose="02040503050406030204" pitchFamily="18" charset="0"/>
                            </a:rPr>
                            <m:t>∞</m:t>
                          </m:r>
                        </m:sub>
                      </m:sSub>
                    </m:oMath>
                  </m:oMathPara>
                </a14:m>
                <a:endParaRPr lang="en-US" sz="1000" dirty="0">
                  <a:solidFill>
                    <a:schemeClr val="tx1"/>
                  </a:solidFill>
                </a:endParaRPr>
              </a:p>
            </p:txBody>
          </p:sp>
        </mc:Choice>
        <mc:Fallback>
          <p:sp>
            <p:nvSpPr>
              <p:cNvPr id="15" name="Rounded Rectangle 14"/>
              <p:cNvSpPr>
                <a:spLocks noRot="1" noChangeAspect="1" noMove="1" noResize="1" noEditPoints="1" noAdjustHandles="1" noChangeArrowheads="1" noChangeShapeType="1" noTextEdit="1"/>
              </p:cNvSpPr>
              <p:nvPr/>
            </p:nvSpPr>
            <p:spPr>
              <a:xfrm>
                <a:off x="4268590" y="1231952"/>
                <a:ext cx="888262" cy="522048"/>
              </a:xfrm>
              <a:prstGeom prst="roundRect">
                <a:avLst/>
              </a:prstGeom>
              <a:blipFill>
                <a:blip r:embed="rId6"/>
                <a:stretch>
                  <a:fillRect/>
                </a:stretch>
              </a:blipFill>
              <a:ln w="38100">
                <a:solidFill>
                  <a:schemeClr val="accent1">
                    <a:lumMod val="75000"/>
                  </a:schemeClr>
                </a:solid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ounded Rectangle 15"/>
              <p:cNvSpPr/>
              <p:nvPr/>
            </p:nvSpPr>
            <p:spPr>
              <a:xfrm>
                <a:off x="4268590" y="2595512"/>
                <a:ext cx="888262" cy="366213"/>
              </a:xfrm>
              <a:prstGeom prst="roundRect">
                <a:avLst/>
              </a:prstGeom>
              <a:solidFill>
                <a:schemeClr val="accent3">
                  <a:lumMod val="75000"/>
                  <a:alpha val="86000"/>
                </a:schemeClr>
              </a:solidFill>
              <a:ln w="381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tx1"/>
                    </a:solidFill>
                  </a:rPr>
                  <a:t>Reproduction</a:t>
                </a:r>
              </a:p>
              <a:p>
                <a:pPr algn="ctr"/>
                <a14:m>
                  <m:oMathPara xmlns:m="http://schemas.openxmlformats.org/officeDocument/2006/math">
                    <m:oMathParaPr>
                      <m:jc m:val="centerGroup"/>
                    </m:oMathParaPr>
                    <m:oMath xmlns:m="http://schemas.openxmlformats.org/officeDocument/2006/math">
                      <m:sSub>
                        <m:sSubPr>
                          <m:ctrlPr>
                            <a:rPr lang="da-DK" sz="1000" b="0" i="1" dirty="0" smtClean="0">
                              <a:solidFill>
                                <a:schemeClr val="accent6">
                                  <a:lumMod val="75000"/>
                                </a:schemeClr>
                              </a:solidFill>
                              <a:latin typeface="Cambria Math" panose="02040503050406030204" pitchFamily="18" charset="0"/>
                            </a:rPr>
                          </m:ctrlPr>
                        </m:sSubPr>
                        <m:e>
                          <m:r>
                            <a:rPr lang="en-US" sz="1000" i="1" dirty="0" smtClean="0">
                              <a:solidFill>
                                <a:schemeClr val="accent6">
                                  <a:lumMod val="75000"/>
                                </a:schemeClr>
                              </a:solidFill>
                              <a:latin typeface="Cambria Math" panose="02040503050406030204" pitchFamily="18" charset="0"/>
                            </a:rPr>
                            <m:t>𝜀</m:t>
                          </m:r>
                        </m:e>
                        <m:sub>
                          <m:r>
                            <m:rPr>
                              <m:sty m:val="p"/>
                            </m:rPr>
                            <a:rPr lang="da-DK" sz="1000" b="0" i="0" dirty="0" smtClean="0">
                              <a:solidFill>
                                <a:schemeClr val="accent6">
                                  <a:lumMod val="75000"/>
                                </a:schemeClr>
                              </a:solidFill>
                              <a:latin typeface="Cambria Math" panose="02040503050406030204" pitchFamily="18" charset="0"/>
                            </a:rPr>
                            <m:t>repro</m:t>
                          </m:r>
                        </m:sub>
                      </m:sSub>
                    </m:oMath>
                  </m:oMathPara>
                </a14:m>
                <a:endParaRPr lang="en-US" i="1" dirty="0">
                  <a:solidFill>
                    <a:schemeClr val="accent6">
                      <a:lumMod val="75000"/>
                    </a:schemeClr>
                  </a:solidFill>
                </a:endParaRPr>
              </a:p>
            </p:txBody>
          </p:sp>
        </mc:Choice>
        <mc:Fallback>
          <p:sp>
            <p:nvSpPr>
              <p:cNvPr id="16" name="Rounded Rectangle 15"/>
              <p:cNvSpPr>
                <a:spLocks noRot="1" noChangeAspect="1" noMove="1" noResize="1" noEditPoints="1" noAdjustHandles="1" noChangeArrowheads="1" noChangeShapeType="1" noTextEdit="1"/>
              </p:cNvSpPr>
              <p:nvPr/>
            </p:nvSpPr>
            <p:spPr>
              <a:xfrm>
                <a:off x="4268590" y="2595512"/>
                <a:ext cx="888262" cy="366213"/>
              </a:xfrm>
              <a:prstGeom prst="roundRect">
                <a:avLst/>
              </a:prstGeom>
              <a:blipFill>
                <a:blip r:embed="rId7"/>
                <a:stretch>
                  <a:fillRect/>
                </a:stretch>
              </a:blipFill>
              <a:ln w="38100">
                <a:solidFill>
                  <a:schemeClr val="bg2">
                    <a:lumMod val="25000"/>
                  </a:schemeClr>
                </a:solid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ounded Rectangle 16"/>
              <p:cNvSpPr/>
              <p:nvPr/>
            </p:nvSpPr>
            <p:spPr>
              <a:xfrm>
                <a:off x="4268590" y="3163241"/>
                <a:ext cx="888262" cy="390658"/>
              </a:xfrm>
              <a:prstGeom prst="roundRect">
                <a:avLst/>
              </a:prstGeom>
              <a:solidFill>
                <a:schemeClr val="accent3">
                  <a:lumMod val="75000"/>
                  <a:alpha val="86000"/>
                </a:schemeClr>
              </a:solidFill>
              <a:ln w="381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tx1"/>
                    </a:solidFill>
                  </a:rPr>
                  <a:t>Recruitment</a:t>
                </a:r>
              </a:p>
              <a:p>
                <a:pPr algn="ctr"/>
                <a14:m>
                  <m:oMathPara xmlns:m="http://schemas.openxmlformats.org/officeDocument/2006/math">
                    <m:oMathParaPr>
                      <m:jc m:val="centerGroup"/>
                    </m:oMathParaPr>
                    <m:oMath xmlns:m="http://schemas.openxmlformats.org/officeDocument/2006/math">
                      <m:r>
                        <a:rPr lang="en-US" sz="1000" i="1" dirty="0" smtClean="0">
                          <a:solidFill>
                            <a:srgbClr val="FF0000"/>
                          </a:solidFill>
                          <a:latin typeface="Cambria Math" panose="02040503050406030204" pitchFamily="18" charset="0"/>
                        </a:rPr>
                        <m:t>𝑅</m:t>
                      </m:r>
                      <m:r>
                        <m:rPr>
                          <m:sty m:val="p"/>
                        </m:rPr>
                        <a:rPr lang="en-US" sz="1000" i="0" baseline="-25000" dirty="0" err="1" smtClean="0">
                          <a:solidFill>
                            <a:srgbClr val="FF0000"/>
                          </a:solidFill>
                          <a:latin typeface="Cambria Math" panose="02040503050406030204" pitchFamily="18" charset="0"/>
                        </a:rPr>
                        <m:t>max</m:t>
                      </m:r>
                    </m:oMath>
                  </m:oMathPara>
                </a14:m>
                <a:endParaRPr lang="en-US" baseline="-25000" dirty="0">
                  <a:solidFill>
                    <a:srgbClr val="FF0000"/>
                  </a:solidFill>
                </a:endParaRPr>
              </a:p>
            </p:txBody>
          </p:sp>
        </mc:Choice>
        <mc:Fallback>
          <p:sp>
            <p:nvSpPr>
              <p:cNvPr id="17" name="Rounded Rectangle 16"/>
              <p:cNvSpPr>
                <a:spLocks noRot="1" noChangeAspect="1" noMove="1" noResize="1" noEditPoints="1" noAdjustHandles="1" noChangeArrowheads="1" noChangeShapeType="1" noTextEdit="1"/>
              </p:cNvSpPr>
              <p:nvPr/>
            </p:nvSpPr>
            <p:spPr>
              <a:xfrm>
                <a:off x="4268590" y="3163241"/>
                <a:ext cx="888262" cy="390658"/>
              </a:xfrm>
              <a:prstGeom prst="roundRect">
                <a:avLst/>
              </a:prstGeom>
              <a:blipFill>
                <a:blip r:embed="rId8"/>
                <a:stretch>
                  <a:fillRect/>
                </a:stretch>
              </a:blipFill>
              <a:ln w="38100">
                <a:solidFill>
                  <a:schemeClr val="bg2">
                    <a:lumMod val="25000"/>
                  </a:schemeClr>
                </a:solidFill>
              </a:ln>
              <a:effectLst/>
            </p:spPr>
            <p:txBody>
              <a:bodyPr/>
              <a:lstStyle/>
              <a:p>
                <a:r>
                  <a:rPr lang="en-US">
                    <a:noFill/>
                  </a:rPr>
                  <a:t> </a:t>
                </a:r>
              </a:p>
            </p:txBody>
          </p:sp>
        </mc:Fallback>
      </mc:AlternateContent>
      <p:sp>
        <p:nvSpPr>
          <p:cNvPr id="18" name="Right Arrow 17"/>
          <p:cNvSpPr/>
          <p:nvPr/>
        </p:nvSpPr>
        <p:spPr>
          <a:xfrm>
            <a:off x="1178695" y="1878669"/>
            <a:ext cx="152400" cy="444131"/>
          </a:xfrm>
          <a:prstGeom prst="rightArrow">
            <a:avLst/>
          </a:prstGeom>
          <a:solidFill>
            <a:schemeClr val="tx1">
              <a:lumMod val="85000"/>
              <a:lumOff val="15000"/>
              <a:alpha val="79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 name="Right Arrow 18"/>
          <p:cNvSpPr/>
          <p:nvPr/>
        </p:nvSpPr>
        <p:spPr>
          <a:xfrm>
            <a:off x="2219356" y="1878669"/>
            <a:ext cx="179209" cy="444131"/>
          </a:xfrm>
          <a:prstGeom prst="rightArrow">
            <a:avLst/>
          </a:prstGeom>
          <a:solidFill>
            <a:schemeClr val="tx1">
              <a:lumMod val="85000"/>
              <a:lumOff val="15000"/>
              <a:alpha val="79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 name="Right Arrow 19"/>
          <p:cNvSpPr/>
          <p:nvPr/>
        </p:nvSpPr>
        <p:spPr>
          <a:xfrm>
            <a:off x="3286827" y="1948795"/>
            <a:ext cx="381797" cy="272711"/>
          </a:xfrm>
          <a:prstGeom prst="rightArrow">
            <a:avLst/>
          </a:prstGeom>
          <a:solidFill>
            <a:schemeClr val="tx1">
              <a:lumMod val="85000"/>
              <a:lumOff val="15000"/>
              <a:alpha val="79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Right Arrow 20"/>
          <p:cNvSpPr/>
          <p:nvPr/>
        </p:nvSpPr>
        <p:spPr>
          <a:xfrm rot="5400000">
            <a:off x="4616354" y="3008895"/>
            <a:ext cx="210378" cy="98315"/>
          </a:xfrm>
          <a:prstGeom prst="rightArrow">
            <a:avLst/>
          </a:prstGeom>
          <a:solidFill>
            <a:schemeClr val="tx1">
              <a:lumMod val="85000"/>
              <a:lumOff val="15000"/>
              <a:alpha val="79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Bent Arrow 21"/>
          <p:cNvSpPr/>
          <p:nvPr/>
        </p:nvSpPr>
        <p:spPr>
          <a:xfrm rot="5400000">
            <a:off x="3195044" y="2286019"/>
            <a:ext cx="397380" cy="213814"/>
          </a:xfrm>
          <a:prstGeom prst="bentArrow">
            <a:avLst/>
          </a:prstGeom>
          <a:solidFill>
            <a:schemeClr val="tx1">
              <a:lumMod val="85000"/>
              <a:lumOff val="15000"/>
              <a:alpha val="79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 name="Bent Arrow 22"/>
          <p:cNvSpPr/>
          <p:nvPr/>
        </p:nvSpPr>
        <p:spPr>
          <a:xfrm rot="5400000">
            <a:off x="4465104" y="2289915"/>
            <a:ext cx="397380" cy="213814"/>
          </a:xfrm>
          <a:prstGeom prst="bentArrow">
            <a:avLst/>
          </a:prstGeom>
          <a:solidFill>
            <a:schemeClr val="tx1">
              <a:lumMod val="85000"/>
              <a:lumOff val="15000"/>
              <a:alpha val="79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4" name="Bent Arrow 23"/>
          <p:cNvSpPr/>
          <p:nvPr/>
        </p:nvSpPr>
        <p:spPr>
          <a:xfrm rot="5400000" flipH="1">
            <a:off x="4480918" y="1841888"/>
            <a:ext cx="365752" cy="213814"/>
          </a:xfrm>
          <a:prstGeom prst="bentArrow">
            <a:avLst/>
          </a:prstGeom>
          <a:solidFill>
            <a:schemeClr val="tx1">
              <a:lumMod val="85000"/>
              <a:lumOff val="15000"/>
              <a:alpha val="79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3" name="Straight Arrow Connector 2">
            <a:extLst>
              <a:ext uri="{FF2B5EF4-FFF2-40B4-BE49-F238E27FC236}">
                <a16:creationId xmlns:a16="http://schemas.microsoft.com/office/drawing/2014/main" id="{DE8763D4-3826-2148-92EF-B56BFE12547B}"/>
              </a:ext>
            </a:extLst>
          </p:cNvPr>
          <p:cNvCxnSpPr/>
          <p:nvPr/>
        </p:nvCxnSpPr>
        <p:spPr>
          <a:xfrm flipV="1">
            <a:off x="4383314" y="3606801"/>
            <a:ext cx="173573" cy="42091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C3DD38C1-3237-E140-BEAC-E7B208798F79}"/>
              </a:ext>
            </a:extLst>
          </p:cNvPr>
          <p:cNvSpPr txBox="1"/>
          <p:nvPr/>
        </p:nvSpPr>
        <p:spPr>
          <a:xfrm>
            <a:off x="3441454" y="4011505"/>
            <a:ext cx="2141918" cy="584775"/>
          </a:xfrm>
          <a:prstGeom prst="rect">
            <a:avLst/>
          </a:prstGeom>
          <a:noFill/>
        </p:spPr>
        <p:txBody>
          <a:bodyPr wrap="square" rtlCol="0">
            <a:spAutoFit/>
          </a:bodyPr>
          <a:lstStyle/>
          <a:p>
            <a:pPr algn="ctr"/>
            <a:r>
              <a:rPr lang="en-US" sz="1600" dirty="0">
                <a:solidFill>
                  <a:srgbClr val="FF0000"/>
                </a:solidFill>
              </a:rPr>
              <a:t>Observations of biomass and fishing</a:t>
            </a:r>
          </a:p>
        </p:txBody>
      </p:sp>
      <p:cxnSp>
        <p:nvCxnSpPr>
          <p:cNvPr id="7" name="Straight Arrow Connector 6">
            <a:extLst>
              <a:ext uri="{FF2B5EF4-FFF2-40B4-BE49-F238E27FC236}">
                <a16:creationId xmlns:a16="http://schemas.microsoft.com/office/drawing/2014/main" id="{7DAC3525-192A-DA43-AEC4-83CA408A3610}"/>
              </a:ext>
            </a:extLst>
          </p:cNvPr>
          <p:cNvCxnSpPr>
            <a:cxnSpLocks/>
          </p:cNvCxnSpPr>
          <p:nvPr/>
        </p:nvCxnSpPr>
        <p:spPr>
          <a:xfrm>
            <a:off x="4521135" y="770663"/>
            <a:ext cx="191586" cy="5341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E5E71AAB-FC43-C94E-9496-0F353116D194}"/>
              </a:ext>
            </a:extLst>
          </p:cNvPr>
          <p:cNvSpPr txBox="1"/>
          <p:nvPr/>
        </p:nvSpPr>
        <p:spPr>
          <a:xfrm>
            <a:off x="3471801" y="472216"/>
            <a:ext cx="2383986" cy="338554"/>
          </a:xfrm>
          <a:prstGeom prst="rect">
            <a:avLst/>
          </a:prstGeom>
          <a:noFill/>
        </p:spPr>
        <p:txBody>
          <a:bodyPr wrap="none" rtlCol="0">
            <a:spAutoFit/>
          </a:bodyPr>
          <a:lstStyle/>
          <a:p>
            <a:r>
              <a:rPr lang="en-US" sz="1600" dirty="0">
                <a:solidFill>
                  <a:srgbClr val="FF0000"/>
                </a:solidFill>
              </a:rPr>
              <a:t>Life-history data (</a:t>
            </a:r>
            <a:r>
              <a:rPr lang="en-US" sz="1600" dirty="0" err="1">
                <a:solidFill>
                  <a:srgbClr val="FF0000"/>
                </a:solidFill>
              </a:rPr>
              <a:t>fishbase</a:t>
            </a:r>
            <a:r>
              <a:rPr lang="en-US" sz="1600" dirty="0">
                <a:solidFill>
                  <a:srgbClr val="FF0000"/>
                </a:solidFill>
              </a:rPr>
              <a:t>)</a:t>
            </a:r>
          </a:p>
        </p:txBody>
      </p:sp>
      <p:cxnSp>
        <p:nvCxnSpPr>
          <p:cNvPr id="26" name="Straight Arrow Connector 25">
            <a:extLst>
              <a:ext uri="{FF2B5EF4-FFF2-40B4-BE49-F238E27FC236}">
                <a16:creationId xmlns:a16="http://schemas.microsoft.com/office/drawing/2014/main" id="{C296B05C-BF14-A74A-A4C0-DB1C8195C868}"/>
              </a:ext>
            </a:extLst>
          </p:cNvPr>
          <p:cNvCxnSpPr>
            <a:cxnSpLocks/>
          </p:cNvCxnSpPr>
          <p:nvPr/>
        </p:nvCxnSpPr>
        <p:spPr>
          <a:xfrm flipH="1">
            <a:off x="591101" y="1231952"/>
            <a:ext cx="143463" cy="853198"/>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42BF10C5-D0FB-0745-805F-4C093EE381D0}"/>
              </a:ext>
            </a:extLst>
          </p:cNvPr>
          <p:cNvSpPr txBox="1"/>
          <p:nvPr/>
        </p:nvSpPr>
        <p:spPr>
          <a:xfrm>
            <a:off x="297615" y="881372"/>
            <a:ext cx="1773241" cy="369332"/>
          </a:xfrm>
          <a:prstGeom prst="rect">
            <a:avLst/>
          </a:prstGeom>
          <a:noFill/>
        </p:spPr>
        <p:txBody>
          <a:bodyPr wrap="none" rtlCol="0">
            <a:spAutoFit/>
          </a:bodyPr>
          <a:lstStyle/>
          <a:p>
            <a:pPr algn="ctr"/>
            <a:r>
              <a:rPr lang="en-US" sz="900" dirty="0">
                <a:solidFill>
                  <a:schemeClr val="tx2"/>
                </a:solidFill>
              </a:rPr>
              <a:t>Regional stomach observations or</a:t>
            </a:r>
          </a:p>
          <a:p>
            <a:pPr algn="ctr"/>
            <a:r>
              <a:rPr lang="en-US" sz="900" dirty="0" err="1">
                <a:solidFill>
                  <a:schemeClr val="tx2"/>
                </a:solidFill>
              </a:rPr>
              <a:t>Spatio-temperoral</a:t>
            </a:r>
            <a:r>
              <a:rPr lang="en-US" sz="900" dirty="0">
                <a:solidFill>
                  <a:schemeClr val="tx2"/>
                </a:solidFill>
              </a:rPr>
              <a:t> overlap</a:t>
            </a:r>
          </a:p>
        </p:txBody>
      </p:sp>
      <p:cxnSp>
        <p:nvCxnSpPr>
          <p:cNvPr id="28" name="Straight Arrow Connector 27">
            <a:extLst>
              <a:ext uri="{FF2B5EF4-FFF2-40B4-BE49-F238E27FC236}">
                <a16:creationId xmlns:a16="http://schemas.microsoft.com/office/drawing/2014/main" id="{D5906E40-0EF6-B54D-880E-6D7A38E0EB9A}"/>
              </a:ext>
            </a:extLst>
          </p:cNvPr>
          <p:cNvCxnSpPr>
            <a:cxnSpLocks/>
            <a:endCxn id="11" idx="2"/>
          </p:cNvCxnSpPr>
          <p:nvPr/>
        </p:nvCxnSpPr>
        <p:spPr>
          <a:xfrm flipH="1" flipV="1">
            <a:off x="1775226" y="2392926"/>
            <a:ext cx="580221" cy="89065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85958592-D4D1-EA4F-9976-F590F468ABE2}"/>
              </a:ext>
            </a:extLst>
          </p:cNvPr>
          <p:cNvCxnSpPr>
            <a:cxnSpLocks/>
          </p:cNvCxnSpPr>
          <p:nvPr/>
        </p:nvCxnSpPr>
        <p:spPr>
          <a:xfrm>
            <a:off x="2601154" y="573314"/>
            <a:ext cx="303876" cy="152742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A7DE264C-4889-7349-A31A-E05AABD37187}"/>
              </a:ext>
            </a:extLst>
          </p:cNvPr>
          <p:cNvSpPr txBox="1"/>
          <p:nvPr/>
        </p:nvSpPr>
        <p:spPr>
          <a:xfrm>
            <a:off x="1535276" y="357322"/>
            <a:ext cx="2121093" cy="261610"/>
          </a:xfrm>
          <a:prstGeom prst="rect">
            <a:avLst/>
          </a:prstGeom>
          <a:noFill/>
        </p:spPr>
        <p:txBody>
          <a:bodyPr wrap="none" rtlCol="0">
            <a:spAutoFit/>
          </a:bodyPr>
          <a:lstStyle/>
          <a:p>
            <a:r>
              <a:rPr lang="en-US" sz="1100" dirty="0">
                <a:solidFill>
                  <a:schemeClr val="accent6"/>
                </a:solidFill>
              </a:rPr>
              <a:t>Calculated from von Bertalanffy k</a:t>
            </a:r>
          </a:p>
        </p:txBody>
      </p:sp>
      <p:cxnSp>
        <p:nvCxnSpPr>
          <p:cNvPr id="34" name="Straight Arrow Connector 33">
            <a:extLst>
              <a:ext uri="{FF2B5EF4-FFF2-40B4-BE49-F238E27FC236}">
                <a16:creationId xmlns:a16="http://schemas.microsoft.com/office/drawing/2014/main" id="{CD1ED0C4-D3E1-794A-90F1-278D17CCFA7A}"/>
              </a:ext>
            </a:extLst>
          </p:cNvPr>
          <p:cNvCxnSpPr>
            <a:cxnSpLocks/>
          </p:cNvCxnSpPr>
          <p:nvPr/>
        </p:nvCxnSpPr>
        <p:spPr>
          <a:xfrm flipV="1">
            <a:off x="3263634" y="2947988"/>
            <a:ext cx="1293253" cy="796764"/>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16E68EDD-412E-5240-9AE0-C37675FDA7DC}"/>
              </a:ext>
            </a:extLst>
          </p:cNvPr>
          <p:cNvSpPr txBox="1"/>
          <p:nvPr/>
        </p:nvSpPr>
        <p:spPr>
          <a:xfrm>
            <a:off x="2054261" y="3678401"/>
            <a:ext cx="1295547" cy="261610"/>
          </a:xfrm>
          <a:prstGeom prst="rect">
            <a:avLst/>
          </a:prstGeom>
          <a:noFill/>
        </p:spPr>
        <p:txBody>
          <a:bodyPr wrap="none" rtlCol="0">
            <a:spAutoFit/>
          </a:bodyPr>
          <a:lstStyle/>
          <a:p>
            <a:r>
              <a:rPr lang="en-US" sz="1100" dirty="0">
                <a:solidFill>
                  <a:schemeClr val="accent6"/>
                </a:solidFill>
              </a:rPr>
              <a:t>Knowledge of Fmsy</a:t>
            </a:r>
          </a:p>
        </p:txBody>
      </p:sp>
      <p:cxnSp>
        <p:nvCxnSpPr>
          <p:cNvPr id="38" name="Straight Arrow Connector 37">
            <a:extLst>
              <a:ext uri="{FF2B5EF4-FFF2-40B4-BE49-F238E27FC236}">
                <a16:creationId xmlns:a16="http://schemas.microsoft.com/office/drawing/2014/main" id="{ADA8B93E-C42D-624A-90A2-A35A235F72A5}"/>
              </a:ext>
            </a:extLst>
          </p:cNvPr>
          <p:cNvCxnSpPr>
            <a:cxnSpLocks/>
          </p:cNvCxnSpPr>
          <p:nvPr/>
        </p:nvCxnSpPr>
        <p:spPr>
          <a:xfrm flipV="1">
            <a:off x="2316003" y="2959042"/>
            <a:ext cx="736958" cy="32453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7FF98E7D-6190-1D4F-877C-C78635622A6C}"/>
              </a:ext>
            </a:extLst>
          </p:cNvPr>
          <p:cNvSpPr txBox="1"/>
          <p:nvPr/>
        </p:nvSpPr>
        <p:spPr>
          <a:xfrm>
            <a:off x="1574638" y="3249163"/>
            <a:ext cx="1311578" cy="369332"/>
          </a:xfrm>
          <a:prstGeom prst="rect">
            <a:avLst/>
          </a:prstGeom>
          <a:noFill/>
        </p:spPr>
        <p:txBody>
          <a:bodyPr wrap="square" rtlCol="0">
            <a:spAutoFit/>
          </a:bodyPr>
          <a:lstStyle/>
          <a:p>
            <a:r>
              <a:rPr lang="en-US" sz="900" dirty="0"/>
              <a:t>Provided by </a:t>
            </a:r>
            <a:r>
              <a:rPr lang="en-US" sz="900" dirty="0" err="1"/>
              <a:t>mizer</a:t>
            </a:r>
            <a:r>
              <a:rPr lang="en-US" sz="900" dirty="0"/>
              <a:t>,</a:t>
            </a:r>
          </a:p>
          <a:p>
            <a:r>
              <a:rPr lang="en-US" sz="900" dirty="0"/>
              <a:t>usually not touched</a:t>
            </a:r>
          </a:p>
        </p:txBody>
      </p:sp>
      <p:cxnSp>
        <p:nvCxnSpPr>
          <p:cNvPr id="43" name="Straight Arrow Connector 42">
            <a:extLst>
              <a:ext uri="{FF2B5EF4-FFF2-40B4-BE49-F238E27FC236}">
                <a16:creationId xmlns:a16="http://schemas.microsoft.com/office/drawing/2014/main" id="{E49F2361-3348-7247-8AE8-7D027F72204E}"/>
              </a:ext>
            </a:extLst>
          </p:cNvPr>
          <p:cNvCxnSpPr>
            <a:cxnSpLocks/>
          </p:cNvCxnSpPr>
          <p:nvPr/>
        </p:nvCxnSpPr>
        <p:spPr>
          <a:xfrm flipV="1">
            <a:off x="2366193" y="2250138"/>
            <a:ext cx="408503" cy="103343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7A0B856D-9EFB-524F-9082-143A98A1666A}"/>
              </a:ext>
            </a:extLst>
          </p:cNvPr>
          <p:cNvCxnSpPr>
            <a:cxnSpLocks/>
            <a:stCxn id="49" idx="2"/>
          </p:cNvCxnSpPr>
          <p:nvPr/>
        </p:nvCxnSpPr>
        <p:spPr>
          <a:xfrm>
            <a:off x="3420085" y="1262709"/>
            <a:ext cx="585995" cy="70549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DEEB1F2A-44CA-3649-9258-65200E0C1E22}"/>
              </a:ext>
            </a:extLst>
          </p:cNvPr>
          <p:cNvSpPr txBox="1"/>
          <p:nvPr/>
        </p:nvSpPr>
        <p:spPr>
          <a:xfrm>
            <a:off x="2785720" y="708711"/>
            <a:ext cx="1268730" cy="553998"/>
          </a:xfrm>
          <a:prstGeom prst="rect">
            <a:avLst/>
          </a:prstGeom>
          <a:noFill/>
        </p:spPr>
        <p:txBody>
          <a:bodyPr wrap="square" rtlCol="0">
            <a:spAutoFit/>
          </a:bodyPr>
          <a:lstStyle/>
          <a:p>
            <a:pPr algn="ctr"/>
            <a:r>
              <a:rPr lang="en-US" sz="1000" dirty="0">
                <a:solidFill>
                  <a:schemeClr val="accent6"/>
                </a:solidFill>
              </a:rPr>
              <a:t>Life-history data or assumed as 0.25*</a:t>
            </a:r>
            <a:r>
              <a:rPr lang="en-US" sz="1000" dirty="0" err="1">
                <a:solidFill>
                  <a:schemeClr val="accent6"/>
                </a:solidFill>
              </a:rPr>
              <a:t>Winf</a:t>
            </a:r>
            <a:endParaRPr lang="en-US" sz="1000" dirty="0">
              <a:solidFill>
                <a:schemeClr val="accent6"/>
              </a:solidFill>
            </a:endParaRPr>
          </a:p>
        </p:txBody>
      </p:sp>
      <p:cxnSp>
        <p:nvCxnSpPr>
          <p:cNvPr id="53" name="Straight Arrow Connector 52">
            <a:extLst>
              <a:ext uri="{FF2B5EF4-FFF2-40B4-BE49-F238E27FC236}">
                <a16:creationId xmlns:a16="http://schemas.microsoft.com/office/drawing/2014/main" id="{9A26ED53-468F-2C4E-8267-61CA020B8FB4}"/>
              </a:ext>
            </a:extLst>
          </p:cNvPr>
          <p:cNvCxnSpPr>
            <a:cxnSpLocks/>
            <a:stCxn id="54" idx="0"/>
          </p:cNvCxnSpPr>
          <p:nvPr/>
        </p:nvCxnSpPr>
        <p:spPr>
          <a:xfrm flipV="1">
            <a:off x="711657" y="2250138"/>
            <a:ext cx="103553" cy="64950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56748CE2-B9B3-2C4B-A009-7C884AA7B152}"/>
              </a:ext>
            </a:extLst>
          </p:cNvPr>
          <p:cNvSpPr txBox="1"/>
          <p:nvPr/>
        </p:nvSpPr>
        <p:spPr>
          <a:xfrm>
            <a:off x="77292" y="2899638"/>
            <a:ext cx="1268730" cy="707886"/>
          </a:xfrm>
          <a:prstGeom prst="rect">
            <a:avLst/>
          </a:prstGeom>
          <a:noFill/>
        </p:spPr>
        <p:txBody>
          <a:bodyPr wrap="square" rtlCol="0">
            <a:spAutoFit/>
          </a:bodyPr>
          <a:lstStyle/>
          <a:p>
            <a:pPr algn="ctr"/>
            <a:r>
              <a:rPr lang="en-US" sz="1000" dirty="0">
                <a:solidFill>
                  <a:schemeClr val="accent6"/>
                </a:solidFill>
              </a:rPr>
              <a:t>General (species-specific) stomach observation or literature</a:t>
            </a:r>
          </a:p>
        </p:txBody>
      </p:sp>
    </p:spTree>
    <p:extLst>
      <p:ext uri="{BB962C8B-B14F-4D97-AF65-F5344CB8AC3E}">
        <p14:creationId xmlns:p14="http://schemas.microsoft.com/office/powerpoint/2010/main" val="2940787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10073</TotalTime>
  <Words>186</Words>
  <Application>Microsoft Macintosh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DTU Aqua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 Haste Andersen</dc:creator>
  <cp:lastModifiedBy>Ken Haste Andersen</cp:lastModifiedBy>
  <cp:revision>25</cp:revision>
  <dcterms:created xsi:type="dcterms:W3CDTF">2014-06-11T13:33:52Z</dcterms:created>
  <dcterms:modified xsi:type="dcterms:W3CDTF">2021-04-19T07:37:37Z</dcterms:modified>
</cp:coreProperties>
</file>