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8" r:id="rId14"/>
    <p:sldId id="275" r:id="rId15"/>
    <p:sldId id="277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D8BA66-55FA-46C4-9576-28E8E249B4DA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3A0A444-E264-4C87-9B97-390E8332F0E8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140000">
            <a:off x="673872" y="1605821"/>
            <a:ext cx="5648623" cy="1204306"/>
          </a:xfrm>
        </p:spPr>
        <p:txBody>
          <a:bodyPr/>
          <a:lstStyle/>
          <a:p>
            <a:r>
              <a:rPr lang="en-US" dirty="0" smtClean="0"/>
              <a:t>PLANES DE EJECUCI</a:t>
            </a:r>
            <a:r>
              <a:rPr lang="es-CO" dirty="0" smtClean="0"/>
              <a:t>ÓN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19125891">
            <a:off x="1255620" y="2361845"/>
            <a:ext cx="6400800" cy="648072"/>
          </a:xfrm>
        </p:spPr>
        <p:txBody>
          <a:bodyPr/>
          <a:lstStyle/>
          <a:p>
            <a:r>
              <a:rPr lang="es-CO" dirty="0" smtClean="0"/>
              <a:t>VALORES ALEATORIOS</a:t>
            </a:r>
            <a:endParaRPr lang="es-CO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465661" y="4653136"/>
            <a:ext cx="64008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 smtClean="0"/>
              <a:t>VALOR ANDES</a:t>
            </a:r>
          </a:p>
          <a:p>
            <a:r>
              <a:rPr lang="es-CO" sz="2400" dirty="0" smtClean="0"/>
              <a:t>MARIA PAULA MANCIPE </a:t>
            </a:r>
          </a:p>
          <a:p>
            <a:r>
              <a:rPr lang="es-CO" sz="2400" dirty="0" smtClean="0"/>
              <a:t>GUSTAVO ALEGRIA ZUÑIGA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302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VALOR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2921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13672"/>
            <a:ext cx="8229600" cy="1143000"/>
          </a:xfrm>
        </p:spPr>
        <p:txBody>
          <a:bodyPr/>
          <a:lstStyle/>
          <a:p>
            <a:r>
              <a:rPr lang="es-CO" dirty="0" smtClean="0"/>
              <a:t>POR TIPO DE VALOR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553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s-CO" dirty="0" smtClean="0"/>
              <a:t>POR TIPO DE RENTABILIDAD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40030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5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COMISIONISTA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96752"/>
            <a:ext cx="864663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3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</a:t>
            </a:r>
            <a:r>
              <a:rPr lang="es-CO" dirty="0" smtClean="0"/>
              <a:t>OFERENTE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9" y="870018"/>
            <a:ext cx="880143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INVERSIONISTA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6449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7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CONSULTAR PORTAFOLIOS</a:t>
            </a:r>
          </a:p>
        </p:txBody>
      </p:sp>
    </p:spTree>
    <p:extLst>
      <p:ext uri="{BB962C8B-B14F-4D97-AF65-F5344CB8AC3E}">
        <p14:creationId xmlns:p14="http://schemas.microsoft.com/office/powerpoint/2010/main" val="13001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6742"/>
          <a:stretch/>
        </p:blipFill>
        <p:spPr bwMode="auto">
          <a:xfrm>
            <a:off x="251520" y="260648"/>
            <a:ext cx="8640960" cy="6336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79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CONSULTAR VALORES 2</a:t>
            </a:r>
          </a:p>
        </p:txBody>
      </p:sp>
    </p:spTree>
    <p:extLst>
      <p:ext uri="{BB962C8B-B14F-4D97-AF65-F5344CB8AC3E}">
        <p14:creationId xmlns:p14="http://schemas.microsoft.com/office/powerpoint/2010/main" val="37410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260648"/>
            <a:ext cx="8568952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CONSULTAR MOVIMIENTOS DE VALORES 1</a:t>
            </a:r>
          </a:p>
        </p:txBody>
      </p:sp>
    </p:spTree>
    <p:extLst>
      <p:ext uri="{BB962C8B-B14F-4D97-AF65-F5344CB8AC3E}">
        <p14:creationId xmlns:p14="http://schemas.microsoft.com/office/powerpoint/2010/main" val="7271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VALOR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24744"/>
            <a:ext cx="835292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13672"/>
            <a:ext cx="8229600" cy="1143000"/>
          </a:xfrm>
        </p:spPr>
        <p:txBody>
          <a:bodyPr/>
          <a:lstStyle/>
          <a:p>
            <a:r>
              <a:rPr lang="es-CO" dirty="0" smtClean="0"/>
              <a:t>POR TIPO DE VALOR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28" y="908720"/>
            <a:ext cx="856895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s-CO" dirty="0" smtClean="0"/>
              <a:t>POR TIPO DE RENTABILIDAD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28" y="836712"/>
            <a:ext cx="842493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COMISIONISTA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36" y="908720"/>
            <a:ext cx="849694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454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OFERENTE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980728"/>
            <a:ext cx="8712968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dirty="0" smtClean="0"/>
              <a:t>POR NOMBRE DEL INVERSIONISTA</a:t>
            </a:r>
            <a:endParaRPr lang="es-CO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836712"/>
            <a:ext cx="864096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CONSULTAR MOVIMIENTOS DE VALORES </a:t>
            </a:r>
            <a:r>
              <a:rPr lang="es-CO" dirty="0" smtClean="0"/>
              <a:t>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23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80</TotalTime>
  <Words>77</Words>
  <Application>Microsoft Office PowerPoint</Application>
  <PresentationFormat>Presentación en pantalla (4:3)</PresentationFormat>
  <Paragraphs>21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Ángulos</vt:lpstr>
      <vt:lpstr>PLANES DE EJECUCIÓN </vt:lpstr>
      <vt:lpstr>CONSULTAR MOVIMIENTOS DE VALORES 1</vt:lpstr>
      <vt:lpstr>POR NOMBRE DEL VALOR</vt:lpstr>
      <vt:lpstr>POR TIPO DE VALOR</vt:lpstr>
      <vt:lpstr>POR TIPO DE RENTABILIDAD</vt:lpstr>
      <vt:lpstr>POR NOMBRE DEL COMISIONISTA</vt:lpstr>
      <vt:lpstr>POR NOMBRE DEL OFERENTE</vt:lpstr>
      <vt:lpstr>POR NOMBRE DEL INVERSIONISTA</vt:lpstr>
      <vt:lpstr>CONSULTAR MOVIMIENTOS DE VALORES 2</vt:lpstr>
      <vt:lpstr>POR NOMBRE DEL VALOR</vt:lpstr>
      <vt:lpstr>POR TIPO DE VALOR</vt:lpstr>
      <vt:lpstr>POR TIPO DE RENTABILIDAD</vt:lpstr>
      <vt:lpstr>POR NOMBRE DEL COMISIONISTA</vt:lpstr>
      <vt:lpstr>POR NOMBRE DEL OFERENTE</vt:lpstr>
      <vt:lpstr>POR NOMBRE DEL INVERSIONISTA</vt:lpstr>
      <vt:lpstr>CONSULTAR PORTAFOLIOS</vt:lpstr>
      <vt:lpstr>Presentación de PowerPoint</vt:lpstr>
      <vt:lpstr>CONSULTAR VALORES 2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PLANES DE EJECUCIÓN </dc:title>
  <dc:creator>Usuaio</dc:creator>
  <cp:lastModifiedBy>Usuaio</cp:lastModifiedBy>
  <cp:revision>7</cp:revision>
  <dcterms:created xsi:type="dcterms:W3CDTF">2014-11-10T03:07:54Z</dcterms:created>
  <dcterms:modified xsi:type="dcterms:W3CDTF">2014-11-10T04:50:47Z</dcterms:modified>
</cp:coreProperties>
</file>