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1CA42-963D-4275-B77E-D3813B600C2D}" v="3" dt="2023-09-21T10:22:51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 Kollstrøm" userId="a233a2e386fa368d" providerId="LiveId" clId="{7001CA42-963D-4275-B77E-D3813B600C2D}"/>
    <pc:docChg chg="modSld">
      <pc:chgData name="Gustav Kollstrøm" userId="a233a2e386fa368d" providerId="LiveId" clId="{7001CA42-963D-4275-B77E-D3813B600C2D}" dt="2023-09-21T11:40:25.524" v="20" actId="1076"/>
      <pc:docMkLst>
        <pc:docMk/>
      </pc:docMkLst>
      <pc:sldChg chg="modSp mod">
        <pc:chgData name="Gustav Kollstrøm" userId="a233a2e386fa368d" providerId="LiveId" clId="{7001CA42-963D-4275-B77E-D3813B600C2D}" dt="2023-09-21T11:40:25.524" v="20" actId="1076"/>
        <pc:sldMkLst>
          <pc:docMk/>
          <pc:sldMk cId="3600064076" sldId="257"/>
        </pc:sldMkLst>
        <pc:picChg chg="mod">
          <ac:chgData name="Gustav Kollstrøm" userId="a233a2e386fa368d" providerId="LiveId" clId="{7001CA42-963D-4275-B77E-D3813B600C2D}" dt="2023-09-21T10:22:42.434" v="4" actId="14100"/>
          <ac:picMkLst>
            <pc:docMk/>
            <pc:sldMk cId="3600064076" sldId="257"/>
            <ac:picMk id="5" creationId="{361E0533-5A5B-C31E-4999-64188F1B13D1}"/>
          </ac:picMkLst>
        </pc:picChg>
        <pc:picChg chg="mod">
          <ac:chgData name="Gustav Kollstrøm" userId="a233a2e386fa368d" providerId="LiveId" clId="{7001CA42-963D-4275-B77E-D3813B600C2D}" dt="2023-09-21T11:40:25.524" v="20" actId="1076"/>
          <ac:picMkLst>
            <pc:docMk/>
            <pc:sldMk cId="3600064076" sldId="257"/>
            <ac:picMk id="13" creationId="{B2C061F5-D36E-3C2A-80ED-27BEC16CC507}"/>
          </ac:picMkLst>
        </pc:picChg>
      </pc:sldChg>
      <pc:sldChg chg="modSp">
        <pc:chgData name="Gustav Kollstrøm" userId="a233a2e386fa368d" providerId="LiveId" clId="{7001CA42-963D-4275-B77E-D3813B600C2D}" dt="2023-09-21T10:22:51.008" v="5" actId="14826"/>
        <pc:sldMkLst>
          <pc:docMk/>
          <pc:sldMk cId="960004075" sldId="258"/>
        </pc:sldMkLst>
        <pc:picChg chg="mod">
          <ac:chgData name="Gustav Kollstrøm" userId="a233a2e386fa368d" providerId="LiveId" clId="{7001CA42-963D-4275-B77E-D3813B600C2D}" dt="2023-09-21T10:22:51.008" v="5" actId="14826"/>
          <ac:picMkLst>
            <pc:docMk/>
            <pc:sldMk cId="960004075" sldId="258"/>
            <ac:picMk id="23" creationId="{EA1558F4-7F78-5884-D81F-7DAE24693BCC}"/>
          </ac:picMkLst>
        </pc:picChg>
      </pc:sldChg>
      <pc:sldChg chg="modSp">
        <pc:chgData name="Gustav Kollstrøm" userId="a233a2e386fa368d" providerId="LiveId" clId="{7001CA42-963D-4275-B77E-D3813B600C2D}" dt="2023-09-21T10:22:09.808" v="2" actId="14826"/>
        <pc:sldMkLst>
          <pc:docMk/>
          <pc:sldMk cId="2521646278" sldId="260"/>
        </pc:sldMkLst>
        <pc:picChg chg="mod">
          <ac:chgData name="Gustav Kollstrøm" userId="a233a2e386fa368d" providerId="LiveId" clId="{7001CA42-963D-4275-B77E-D3813B600C2D}" dt="2023-09-21T10:22:09.808" v="2" actId="14826"/>
          <ac:picMkLst>
            <pc:docMk/>
            <pc:sldMk cId="2521646278" sldId="260"/>
            <ac:picMk id="8" creationId="{93FF2A1B-A92D-E1B6-7F29-EB05AE30F3DE}"/>
          </ac:picMkLst>
        </pc:picChg>
      </pc:sldChg>
      <pc:sldChg chg="modSp mod">
        <pc:chgData name="Gustav Kollstrøm" userId="a233a2e386fa368d" providerId="LiveId" clId="{7001CA42-963D-4275-B77E-D3813B600C2D}" dt="2023-09-21T10:23:31.400" v="18" actId="20577"/>
        <pc:sldMkLst>
          <pc:docMk/>
          <pc:sldMk cId="3152103979" sldId="261"/>
        </pc:sldMkLst>
        <pc:spChg chg="mod">
          <ac:chgData name="Gustav Kollstrøm" userId="a233a2e386fa368d" providerId="LiveId" clId="{7001CA42-963D-4275-B77E-D3813B600C2D}" dt="2023-09-21T10:23:31.400" v="18" actId="20577"/>
          <ac:spMkLst>
            <pc:docMk/>
            <pc:sldMk cId="3152103979" sldId="261"/>
            <ac:spMk id="3" creationId="{9D1B929C-C6E5-AB35-9E9A-5065DD119B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A242-AA39-0667-0342-83CF9A67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2ABB2-900C-41D7-DBE8-4E5042B9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A13C-9E00-5A75-785F-40C7D85A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7C6D-422E-EF9E-478E-5DE48629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42A1-1B2D-51F8-B9CC-42920B5D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A329-88BD-5661-0C62-959B5904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2CC9-A984-DBE3-AA5D-F10682A9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A454-7DF5-DC63-8A10-5934C8B8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D8A2-94C5-E8C5-E47A-EFCC0664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F013-7FC8-BFB4-0AB4-46D60701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1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AAB73-923D-FF53-6F60-D26A2721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D8620-F53F-A91D-5850-41098DF9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0F07-4B93-C5CB-B2A7-C4D32EAC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F2C4-727A-28B8-FDE4-17E38E61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5A25-81A3-042D-562E-DAE94E96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0959-9CE1-DE3E-3531-3E63D71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240C-B28B-CDD1-8BF8-26B3EA8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0E1C-AA58-8A4D-51D3-00BCFCBC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B7FA-0072-944A-0E37-82868DC5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DF12-6A4C-E325-9C29-FAB4754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80AA-4B03-0086-A67B-A37330B3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23AF-5614-CCDD-C968-D12FB131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2C94-95BD-F678-5179-A4958C47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2645-13D9-0C1A-E98B-2C549633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8B21-02EB-2547-6F85-52F1F1A4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304E-35D1-92A1-46AC-9ECA9B1F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EB32-50D8-2F62-D904-FB3A4D57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E4B9-06F4-3E0A-D833-B0DA70B09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EFC10-72F7-D85C-329B-547D0F37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F6E6-3EC8-DADF-A442-BD0C7F7D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7A88-A0E9-0CBA-938C-64E06DC0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C39-9279-D380-B9F0-EBC133DB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44CA-ADFF-57B0-5C83-B665227F9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C8C26-387F-C2BA-7F81-72F11D08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016FF-F727-0634-3C2B-45C9573B4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7EF3C-C48A-9C3A-3B9E-D2C37CD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F4DB2-8890-5D6E-2DBD-8C03A160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DEBAE-BD99-2B3C-CE5E-B4F8672A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773D1-A586-0B03-B4A1-29273E71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73D4-2AC1-3AD3-33C7-DFB226BF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71185-3943-7C65-FE74-A24B487B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1735-B032-0134-E3AF-588E7F8D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674A6-13AE-CE2C-6A6E-427AF150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AFB40-E184-05BB-CF23-F597E3FA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C5B7E-EBA1-882F-B864-29C21D07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6E12D-DAD9-DF75-0523-C2C41CA2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EE74-FCD7-2475-3BA4-C029735A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28AC-0276-B5D6-35F5-16C5B606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6E383-7689-BB74-9AD9-F1F931A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2295-437F-5671-30E8-9CF22F61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A75F0-FB27-25EB-27B3-AB277FD5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001A4-A19C-14D3-D367-50FF13B2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BEA1-003A-BD8F-4C19-E048F64D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F418B-225E-8F8F-C71E-EF3222DB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336B9-7956-F535-1B99-A90D459A2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E14F-4F22-7023-E1CE-6AA6EB22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32DF-E785-B46F-66C9-6FC4B18B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45DE2-3667-8B61-B288-8802E5A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ACE9-C3AE-897B-AFF0-11DAE149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81-C4B6-867D-3642-A535C48D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7B52-D6BB-1A87-CB9F-6748A3DD8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3F59-36B4-4FCA-94E3-7C8A399216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511C-6AEF-A0AC-5998-E9C4E56E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90F-2850-0D16-6889-3C0B4F189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1869-4908-44FF-9F6D-D8547E0D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1216-B5C9-BA7A-5293-9855F70AE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på </a:t>
            </a:r>
            <a:r>
              <a:rPr lang="en-US" dirty="0" err="1"/>
              <a:t>prosjektoppgave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41B3E-D80A-9A55-5073-09BD86FF8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E0533-5A5B-C31E-4999-64188F1B1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5741" y="827112"/>
            <a:ext cx="5757209" cy="33103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3E88F-7780-F57D-3A96-300E2DC4C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4" y="4773420"/>
            <a:ext cx="7409752" cy="6225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FB9633-02D1-0487-6C0C-25DBFA98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191" y="4130143"/>
            <a:ext cx="5900508" cy="674558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Distanse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hvert</a:t>
            </a:r>
            <a:r>
              <a:rPr lang="en-US" sz="2800" dirty="0"/>
              <a:t> element n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/>
              <a:t>scanpunkt</a:t>
            </a:r>
            <a:r>
              <a:rPr lang="en-US" sz="2800" dirty="0"/>
              <a:t> k: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4C9254-560E-886F-1331-27EA12F0F7BD}"/>
              </a:ext>
            </a:extLst>
          </p:cNvPr>
          <p:cNvSpPr txBox="1">
            <a:spLocks/>
          </p:cNvSpPr>
          <p:nvPr/>
        </p:nvSpPr>
        <p:spPr>
          <a:xfrm>
            <a:off x="3145741" y="258867"/>
            <a:ext cx="5900508" cy="674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Systematisk</a:t>
            </a:r>
            <a:r>
              <a:rPr lang="en-US" sz="2800" dirty="0"/>
              <a:t> scanning </a:t>
            </a:r>
            <a:r>
              <a:rPr lang="en-US" sz="2800" dirty="0" err="1"/>
              <a:t>ved</a:t>
            </a:r>
            <a:r>
              <a:rPr lang="en-US" sz="2800" dirty="0"/>
              <a:t> bruk av scanlines:</a:t>
            </a:r>
          </a:p>
        </p:txBody>
      </p:sp>
      <p:pic>
        <p:nvPicPr>
          <p:cNvPr id="11" name="Content Placeholder 4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1E0CE940-B293-DD25-C72E-4B285E75D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9" y="5589476"/>
            <a:ext cx="5486440" cy="1009657"/>
          </a:xfrm>
          <a:prstGeom prst="rect">
            <a:avLst/>
          </a:prstGeom>
        </p:spPr>
      </p:pic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B2C061F5-D36E-3C2A-80ED-27BEC16CC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43" y="4227230"/>
            <a:ext cx="2595926" cy="25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E7F243DC-0900-4DC7-CAE6-E4731E1F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7" y="3966125"/>
            <a:ext cx="4772060" cy="1685937"/>
          </a:xfrm>
          <a:prstGeom prst="rect">
            <a:avLst/>
          </a:prstGeom>
        </p:spPr>
      </p:pic>
      <p:pic>
        <p:nvPicPr>
          <p:cNvPr id="9" name="Picture 8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AFD32F66-A5FF-BB91-85D6-44F5FA7E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" y="999861"/>
            <a:ext cx="3676677" cy="18859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1BCD6FA-FF9C-F4A8-CD74-C3C57E2E3D93}"/>
              </a:ext>
            </a:extLst>
          </p:cNvPr>
          <p:cNvSpPr txBox="1">
            <a:spLocks/>
          </p:cNvSpPr>
          <p:nvPr/>
        </p:nvSpPr>
        <p:spPr>
          <a:xfrm>
            <a:off x="1760598" y="187447"/>
            <a:ext cx="7367418" cy="674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Algoritme</a:t>
            </a:r>
            <a:r>
              <a:rPr lang="en-US" sz="2800" dirty="0"/>
              <a:t> for å </a:t>
            </a:r>
            <a:r>
              <a:rPr lang="en-US" sz="2800" dirty="0" err="1"/>
              <a:t>regne</a:t>
            </a:r>
            <a:r>
              <a:rPr lang="en-US" sz="2800" dirty="0"/>
              <a:t> </a:t>
            </a:r>
            <a:r>
              <a:rPr lang="en-US" sz="2800" dirty="0" err="1"/>
              <a:t>ut</a:t>
            </a:r>
            <a:r>
              <a:rPr lang="en-US" sz="2800" dirty="0"/>
              <a:t> delay </a:t>
            </a:r>
            <a:r>
              <a:rPr lang="en-US" sz="2800" dirty="0" err="1"/>
              <a:t>mest</a:t>
            </a:r>
            <a:r>
              <a:rPr lang="en-US" sz="2800" dirty="0"/>
              <a:t> mulig </a:t>
            </a:r>
            <a:r>
              <a:rPr lang="en-US" sz="2800" dirty="0" err="1"/>
              <a:t>effektivt</a:t>
            </a:r>
            <a:r>
              <a:rPr lang="en-US" sz="2800" dirty="0"/>
              <a:t>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8F0F25-75E6-DEA1-FE91-E8650F241F3B}"/>
              </a:ext>
            </a:extLst>
          </p:cNvPr>
          <p:cNvSpPr txBox="1">
            <a:spLocks/>
          </p:cNvSpPr>
          <p:nvPr/>
        </p:nvSpPr>
        <p:spPr>
          <a:xfrm>
            <a:off x="471445" y="1169950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6FC339-C67C-136E-2678-240F22A7991B}"/>
              </a:ext>
            </a:extLst>
          </p:cNvPr>
          <p:cNvSpPr txBox="1">
            <a:spLocks/>
          </p:cNvSpPr>
          <p:nvPr/>
        </p:nvSpPr>
        <p:spPr>
          <a:xfrm>
            <a:off x="4677499" y="1733977"/>
            <a:ext cx="7002430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transducer element for </a:t>
            </a:r>
            <a:r>
              <a:rPr lang="en-US" sz="1600" dirty="0" err="1"/>
              <a:t>punkt</a:t>
            </a:r>
            <a:r>
              <a:rPr lang="en-US" sz="1600" dirty="0"/>
              <a:t> k=0, </a:t>
            </a:r>
            <a:r>
              <a:rPr lang="en-US" sz="1600" dirty="0" err="1"/>
              <a:t>iterativt</a:t>
            </a:r>
            <a:r>
              <a:rPr lang="en-US" sz="1600" dirty="0"/>
              <a:t> </a:t>
            </a:r>
            <a:r>
              <a:rPr lang="en-US" sz="1600" dirty="0" err="1"/>
              <a:t>uttrykt</a:t>
            </a:r>
            <a:r>
              <a:rPr lang="en-US" sz="1600" dirty="0"/>
              <a:t> </a:t>
            </a:r>
            <a:r>
              <a:rPr lang="en-US" sz="1600" dirty="0" err="1"/>
              <a:t>vha</a:t>
            </a:r>
            <a:r>
              <a:rPr lang="en-US" sz="1600" dirty="0"/>
              <a:t> forrige element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D8930D-EDDC-03DB-B338-0801C75728A1}"/>
              </a:ext>
            </a:extLst>
          </p:cNvPr>
          <p:cNvSpPr txBox="1">
            <a:spLocks/>
          </p:cNvSpPr>
          <p:nvPr/>
        </p:nvSpPr>
        <p:spPr>
          <a:xfrm>
            <a:off x="4677499" y="1168148"/>
            <a:ext cx="4698849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referansepunkt</a:t>
            </a:r>
            <a:r>
              <a:rPr lang="en-US" sz="1600" dirty="0"/>
              <a:t>/element (</a:t>
            </a:r>
            <a:r>
              <a:rPr lang="en-US" sz="1600" dirty="0" err="1"/>
              <a:t>origo</a:t>
            </a:r>
            <a:r>
              <a:rPr lang="en-US" sz="1600" dirty="0"/>
              <a:t>, n = 0, k = 0)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59295E-FF84-58FE-172B-C1EFCEFCEC18}"/>
              </a:ext>
            </a:extLst>
          </p:cNvPr>
          <p:cNvSpPr txBox="1">
            <a:spLocks/>
          </p:cNvSpPr>
          <p:nvPr/>
        </p:nvSpPr>
        <p:spPr>
          <a:xfrm>
            <a:off x="4677499" y="2293721"/>
            <a:ext cx="6692900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Delay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</a:t>
            </a:r>
            <a:r>
              <a:rPr lang="en-US" sz="1600" dirty="0" err="1"/>
              <a:t>scanpunkt</a:t>
            </a:r>
            <a:r>
              <a:rPr lang="en-US" sz="1600" dirty="0"/>
              <a:t> for element n, </a:t>
            </a:r>
            <a:r>
              <a:rPr lang="en-US" sz="1600" dirty="0" err="1"/>
              <a:t>iterativt</a:t>
            </a:r>
            <a:r>
              <a:rPr lang="en-US" sz="1600" dirty="0"/>
              <a:t> </a:t>
            </a:r>
            <a:r>
              <a:rPr lang="en-US" sz="1600" dirty="0" err="1"/>
              <a:t>uttrykt</a:t>
            </a:r>
            <a:r>
              <a:rPr lang="en-US" sz="1600" dirty="0"/>
              <a:t> </a:t>
            </a:r>
            <a:r>
              <a:rPr lang="en-US" sz="1600" dirty="0" err="1"/>
              <a:t>vha</a:t>
            </a:r>
            <a:r>
              <a:rPr lang="en-US" sz="1600" dirty="0"/>
              <a:t> forrige element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97A6E9F-65F4-77F3-9F64-21F91D4E7E47}"/>
              </a:ext>
            </a:extLst>
          </p:cNvPr>
          <p:cNvSpPr txBox="1">
            <a:spLocks/>
          </p:cNvSpPr>
          <p:nvPr/>
        </p:nvSpPr>
        <p:spPr>
          <a:xfrm>
            <a:off x="471445" y="1704973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2.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202054B-349A-32EF-B412-528FE0A41358}"/>
              </a:ext>
            </a:extLst>
          </p:cNvPr>
          <p:cNvSpPr txBox="1">
            <a:spLocks/>
          </p:cNvSpPr>
          <p:nvPr/>
        </p:nvSpPr>
        <p:spPr>
          <a:xfrm>
            <a:off x="479345" y="2293936"/>
            <a:ext cx="3858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3.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D6224D5-DCE5-4FAA-AA1F-DCB5ED261EE1}"/>
              </a:ext>
            </a:extLst>
          </p:cNvPr>
          <p:cNvSpPr txBox="1">
            <a:spLocks/>
          </p:cNvSpPr>
          <p:nvPr/>
        </p:nvSpPr>
        <p:spPr>
          <a:xfrm>
            <a:off x="479345" y="2853680"/>
            <a:ext cx="4467305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4.       </a:t>
            </a:r>
            <a:r>
              <a:rPr lang="en-US" sz="2000" dirty="0" err="1"/>
              <a:t>Repetér</a:t>
            </a:r>
            <a:r>
              <a:rPr lang="en-US" sz="2000" dirty="0"/>
              <a:t> for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vinkel</a:t>
            </a:r>
            <a:r>
              <a:rPr lang="en-US" sz="2000" dirty="0"/>
              <a:t> 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EA1558F4-7F78-5884-D81F-7DAE2469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793" y="3699211"/>
            <a:ext cx="3860458" cy="2219763"/>
          </a:xfr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B37B1585-EB6E-F8B3-3C73-1F561D11CB95}"/>
              </a:ext>
            </a:extLst>
          </p:cNvPr>
          <p:cNvSpPr txBox="1">
            <a:spLocks/>
          </p:cNvSpPr>
          <p:nvPr/>
        </p:nvSpPr>
        <p:spPr>
          <a:xfrm>
            <a:off x="1102062" y="5652062"/>
            <a:ext cx="3317151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Alle </a:t>
            </a:r>
            <a:r>
              <a:rPr lang="en-US" sz="1600" dirty="0" err="1"/>
              <a:t>verdier</a:t>
            </a:r>
            <a:r>
              <a:rPr lang="en-US" sz="1600" dirty="0"/>
              <a:t> </a:t>
            </a:r>
            <a:r>
              <a:rPr lang="en-US" sz="1600" dirty="0" err="1"/>
              <a:t>konstante</a:t>
            </a:r>
            <a:r>
              <a:rPr lang="en-US" sz="1600" dirty="0"/>
              <a:t> </a:t>
            </a:r>
            <a:r>
              <a:rPr lang="en-US" sz="1600" dirty="0" err="1"/>
              <a:t>utenom</a:t>
            </a:r>
            <a:r>
              <a:rPr lang="en-US" sz="1600" dirty="0"/>
              <a:t> cos(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00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CB4-B711-59F4-7C91-99FD645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Fordeler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utfordringer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929C-C6E5-AB35-9E9A-5065DD11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Fordeler</a:t>
            </a:r>
            <a:endParaRPr lang="en-US" dirty="0"/>
          </a:p>
          <a:p>
            <a:pPr lvl="1"/>
            <a:r>
              <a:rPr lang="en-US" sz="2000" dirty="0" err="1"/>
              <a:t>Simplifiserer</a:t>
            </a:r>
            <a:r>
              <a:rPr lang="en-US" sz="2000" dirty="0"/>
              <a:t> </a:t>
            </a:r>
            <a:r>
              <a:rPr lang="en-US" sz="2000" dirty="0" err="1"/>
              <a:t>utregningen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stor</a:t>
            </a:r>
            <a:r>
              <a:rPr lang="en-US" sz="2000" dirty="0"/>
              <a:t> grad</a:t>
            </a:r>
          </a:p>
          <a:p>
            <a:pPr lvl="1"/>
            <a:r>
              <a:rPr lang="en-US" sz="2000" dirty="0" err="1"/>
              <a:t>Skalérbart</a:t>
            </a:r>
            <a:r>
              <a:rPr lang="en-US" sz="2000" dirty="0"/>
              <a:t>: Lett å </a:t>
            </a:r>
            <a:r>
              <a:rPr lang="en-US" sz="2000" dirty="0" err="1"/>
              <a:t>implementere</a:t>
            </a:r>
            <a:r>
              <a:rPr lang="en-US" sz="2000" dirty="0"/>
              <a:t> flere </a:t>
            </a:r>
            <a:r>
              <a:rPr lang="en-US" sz="2000" dirty="0" err="1"/>
              <a:t>parallelle</a:t>
            </a:r>
            <a:r>
              <a:rPr lang="en-US" sz="2000" dirty="0"/>
              <a:t> </a:t>
            </a:r>
            <a:r>
              <a:rPr lang="en-US" sz="2000" dirty="0" err="1"/>
              <a:t>blokker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hvert</a:t>
            </a:r>
            <a:r>
              <a:rPr lang="en-US" sz="2000" dirty="0"/>
              <a:t> </a:t>
            </a:r>
            <a:r>
              <a:rPr lang="en-US" sz="2000" dirty="0" err="1"/>
              <a:t>steg</a:t>
            </a:r>
            <a:r>
              <a:rPr lang="en-US" sz="2000" dirty="0"/>
              <a:t> for å </a:t>
            </a:r>
            <a:r>
              <a:rPr lang="en-US" sz="2000" dirty="0" err="1"/>
              <a:t>øke</a:t>
            </a:r>
            <a:r>
              <a:rPr lang="en-US" sz="2000" dirty="0"/>
              <a:t> throughput</a:t>
            </a:r>
          </a:p>
          <a:p>
            <a:pPr lvl="1"/>
            <a:r>
              <a:rPr lang="en-US" sz="2000" dirty="0"/>
              <a:t>Bare den </a:t>
            </a:r>
            <a:r>
              <a:rPr lang="en-US" sz="2000" dirty="0" err="1"/>
              <a:t>første</a:t>
            </a:r>
            <a:r>
              <a:rPr lang="en-US" sz="2000" dirty="0"/>
              <a:t> </a:t>
            </a:r>
            <a:r>
              <a:rPr lang="en-US" sz="2000" dirty="0" err="1"/>
              <a:t>utregningen</a:t>
            </a:r>
            <a:r>
              <a:rPr lang="en-US" sz="2000" dirty="0"/>
              <a:t> for </a:t>
            </a:r>
            <a:r>
              <a:rPr lang="en-US" sz="2000" dirty="0" err="1"/>
              <a:t>hvert</a:t>
            </a:r>
            <a:r>
              <a:rPr lang="en-US" sz="2000" dirty="0"/>
              <a:t> iterative </a:t>
            </a:r>
            <a:r>
              <a:rPr lang="en-US" sz="2000" dirty="0" err="1"/>
              <a:t>uttrykk</a:t>
            </a:r>
            <a:r>
              <a:rPr lang="en-US" sz="2000" dirty="0"/>
              <a:t> er </a:t>
            </a:r>
            <a:r>
              <a:rPr lang="en-US" sz="2000" dirty="0" err="1"/>
              <a:t>avhengig</a:t>
            </a:r>
            <a:r>
              <a:rPr lang="en-US" sz="2000" dirty="0"/>
              <a:t> av forrige </a:t>
            </a:r>
            <a:r>
              <a:rPr lang="en-US" sz="2000" dirty="0" err="1"/>
              <a:t>steg</a:t>
            </a:r>
            <a:endParaRPr lang="en-US" sz="2000" dirty="0"/>
          </a:p>
          <a:p>
            <a:pPr lvl="2"/>
            <a:r>
              <a:rPr lang="en-US" sz="1800" dirty="0"/>
              <a:t>Alle </a:t>
            </a:r>
            <a:r>
              <a:rPr lang="en-US" sz="1800" dirty="0" err="1"/>
              <a:t>stegene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gjøres</a:t>
            </a:r>
            <a:r>
              <a:rPr lang="en-US" sz="1800" dirty="0"/>
              <a:t> </a:t>
            </a:r>
            <a:r>
              <a:rPr lang="en-US" sz="1800" dirty="0" err="1"/>
              <a:t>parallelt</a:t>
            </a:r>
            <a:r>
              <a:rPr lang="en-US" sz="1800" dirty="0"/>
              <a:t>, </a:t>
            </a:r>
            <a:r>
              <a:rPr lang="en-US" sz="1800" dirty="0" err="1"/>
              <a:t>ingen</a:t>
            </a:r>
            <a:r>
              <a:rPr lang="en-US" sz="1800" dirty="0"/>
              <a:t> trenger å vente på forrige </a:t>
            </a:r>
            <a:r>
              <a:rPr lang="en-US" sz="1800" dirty="0" err="1"/>
              <a:t>steg</a:t>
            </a:r>
            <a:endParaRPr lang="en-US" sz="1800" dirty="0"/>
          </a:p>
          <a:p>
            <a:r>
              <a:rPr lang="en-US" dirty="0" err="1"/>
              <a:t>Utfordringer</a:t>
            </a:r>
            <a:endParaRPr lang="en-US" dirty="0"/>
          </a:p>
          <a:p>
            <a:pPr lvl="1"/>
            <a:r>
              <a:rPr lang="en-US" sz="2000" dirty="0" err="1"/>
              <a:t>Avhengig</a:t>
            </a:r>
            <a:r>
              <a:rPr lang="en-US" sz="2000" dirty="0"/>
              <a:t> av cos(</a:t>
            </a:r>
            <a:r>
              <a:rPr lang="el-GR" sz="2000" dirty="0"/>
              <a:t>θ</a:t>
            </a:r>
            <a:r>
              <a:rPr lang="en-US" sz="2000" dirty="0"/>
              <a:t>), </a:t>
            </a:r>
            <a:r>
              <a:rPr lang="en-US" sz="2000" dirty="0" err="1"/>
              <a:t>multiplikasjon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kvadratrot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65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F73F-E92D-C880-9C38-921B87C5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Potensielle</a:t>
            </a:r>
            <a:r>
              <a:rPr lang="en-US" dirty="0"/>
              <a:t> </a:t>
            </a:r>
            <a:r>
              <a:rPr lang="en-US" dirty="0" err="1"/>
              <a:t>løsninger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1D36C-59AD-597A-5806-A34BD331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84" y="1965903"/>
            <a:ext cx="3201257" cy="465106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0AE9DF-2947-4523-2F87-E489DA1A929C}"/>
              </a:ext>
            </a:extLst>
          </p:cNvPr>
          <p:cNvSpPr txBox="1">
            <a:spLocks/>
          </p:cNvSpPr>
          <p:nvPr/>
        </p:nvSpPr>
        <p:spPr>
          <a:xfrm>
            <a:off x="1811775" y="1442205"/>
            <a:ext cx="1039674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CORDIC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F2A1B-A92D-E1B6-7F29-EB05AE30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8149" y="1976781"/>
            <a:ext cx="3495701" cy="25023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FC17AA0-D871-AA71-B2C2-FBF06D20173B}"/>
              </a:ext>
            </a:extLst>
          </p:cNvPr>
          <p:cNvSpPr txBox="1">
            <a:spLocks/>
          </p:cNvSpPr>
          <p:nvPr/>
        </p:nvSpPr>
        <p:spPr>
          <a:xfrm>
            <a:off x="4913116" y="1444397"/>
            <a:ext cx="2365766" cy="523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Tilnærming</a:t>
            </a:r>
            <a:r>
              <a:rPr lang="en-US" sz="1600" b="1" dirty="0"/>
              <a:t> av </a:t>
            </a:r>
            <a:r>
              <a:rPr lang="en-US" sz="1600" b="1" dirty="0" err="1"/>
              <a:t>kvadratrot</a:t>
            </a:r>
            <a:endParaRPr lang="en-US" sz="16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8E7BCD-86F3-2D5D-4B29-6FC1BA87DFE6}"/>
              </a:ext>
            </a:extLst>
          </p:cNvPr>
          <p:cNvSpPr txBox="1">
            <a:spLocks/>
          </p:cNvSpPr>
          <p:nvPr/>
        </p:nvSpPr>
        <p:spPr>
          <a:xfrm>
            <a:off x="7982262" y="1442205"/>
            <a:ext cx="3208229" cy="421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Kommentarer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CORDIC </a:t>
            </a:r>
            <a:r>
              <a:rPr lang="en-US" sz="1600" b="1" dirty="0" err="1"/>
              <a:t>løser</a:t>
            </a:r>
            <a:r>
              <a:rPr lang="en-US" sz="1600" b="1" dirty="0"/>
              <a:t> </a:t>
            </a:r>
            <a:r>
              <a:rPr lang="en-US" sz="1600" b="1" dirty="0" err="1"/>
              <a:t>problemet</a:t>
            </a:r>
            <a:r>
              <a:rPr lang="en-US" sz="1600" b="1" dirty="0"/>
              <a:t> med cos(</a:t>
            </a:r>
            <a:r>
              <a:rPr lang="el-GR" sz="1600" b="1" dirty="0"/>
              <a:t>θ</a:t>
            </a:r>
            <a:r>
              <a:rPr lang="en-US" sz="1600" b="1" dirty="0"/>
              <a:t>) </a:t>
            </a:r>
            <a:r>
              <a:rPr lang="en-US" sz="1600" b="1" dirty="0" err="1"/>
              <a:t>og</a:t>
            </a:r>
            <a:r>
              <a:rPr lang="en-US" sz="1600" b="1" dirty="0"/>
              <a:t> </a:t>
            </a:r>
            <a:r>
              <a:rPr lang="en-US" sz="1600" b="1" dirty="0" err="1"/>
              <a:t>potensielt</a:t>
            </a:r>
            <a:r>
              <a:rPr lang="en-US" sz="1600" b="1" dirty="0"/>
              <a:t> </a:t>
            </a:r>
            <a:r>
              <a:rPr lang="en-US" sz="1600" b="1" dirty="0" err="1"/>
              <a:t>multiplikasjon</a:t>
            </a:r>
            <a:r>
              <a:rPr lang="en-US" sz="1600" b="1" dirty="0"/>
              <a:t> ettersom K(n) </a:t>
            </a:r>
            <a:r>
              <a:rPr lang="en-US" sz="1600" b="1" dirty="0" err="1"/>
              <a:t>kan</a:t>
            </a:r>
            <a:r>
              <a:rPr lang="en-US" sz="1600" b="1" dirty="0"/>
              <a:t> </a:t>
            </a:r>
            <a:r>
              <a:rPr lang="en-US" sz="1600" b="1" dirty="0" err="1"/>
              <a:t>skaleres</a:t>
            </a:r>
            <a:r>
              <a:rPr lang="en-US" sz="1600" b="1" dirty="0"/>
              <a:t> inn </a:t>
            </a:r>
            <a:r>
              <a:rPr lang="en-US" sz="1600" b="1" dirty="0" err="1"/>
              <a:t>i</a:t>
            </a:r>
            <a:r>
              <a:rPr lang="en-US" sz="1600" b="1" dirty="0"/>
              <a:t> </a:t>
            </a:r>
            <a:r>
              <a:rPr lang="en-US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="1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1600" b="1" dirty="0" err="1"/>
              <a:t>før</a:t>
            </a:r>
            <a:r>
              <a:rPr lang="en-US" sz="1600" b="1" dirty="0"/>
              <a:t> </a:t>
            </a:r>
            <a:r>
              <a:rPr lang="en-US" sz="1600" b="1" dirty="0" err="1"/>
              <a:t>utregning</a:t>
            </a:r>
            <a:r>
              <a:rPr lang="en-US" sz="1600" b="1" dirty="0"/>
              <a:t>. </a:t>
            </a:r>
          </a:p>
          <a:p>
            <a:endParaRPr lang="en-US" sz="1600" b="1" dirty="0"/>
          </a:p>
          <a:p>
            <a:r>
              <a:rPr lang="en-US" sz="1600" b="1" dirty="0"/>
              <a:t>Denne </a:t>
            </a:r>
            <a:r>
              <a:rPr lang="en-US" sz="1600" b="1" dirty="0" err="1"/>
              <a:t>metoden</a:t>
            </a:r>
            <a:r>
              <a:rPr lang="en-US" sz="1600" b="1" dirty="0"/>
              <a:t> for </a:t>
            </a:r>
            <a:r>
              <a:rPr lang="en-US" sz="1600" b="1" dirty="0" err="1"/>
              <a:t>tilnærming</a:t>
            </a:r>
            <a:r>
              <a:rPr lang="en-US" sz="1600" b="1" dirty="0"/>
              <a:t> av </a:t>
            </a:r>
            <a:r>
              <a:rPr lang="en-US" sz="1600" b="1" dirty="0" err="1"/>
              <a:t>kvadratrot</a:t>
            </a:r>
            <a:r>
              <a:rPr lang="en-US" sz="1600" b="1" dirty="0"/>
              <a:t> </a:t>
            </a:r>
            <a:r>
              <a:rPr lang="en-US" sz="1600" b="1" dirty="0" err="1"/>
              <a:t>blir</a:t>
            </a:r>
            <a:r>
              <a:rPr lang="en-US" sz="1600" b="1" dirty="0"/>
              <a:t> </a:t>
            </a:r>
            <a:r>
              <a:rPr lang="en-US" sz="1600" b="1" dirty="0" err="1"/>
              <a:t>nok</a:t>
            </a:r>
            <a:r>
              <a:rPr lang="en-US" sz="1600" b="1" dirty="0"/>
              <a:t> den </a:t>
            </a:r>
            <a:r>
              <a:rPr lang="en-US" sz="1600" b="1" dirty="0" err="1"/>
              <a:t>tregeste</a:t>
            </a:r>
            <a:r>
              <a:rPr lang="en-US" sz="1600" b="1" dirty="0"/>
              <a:t> </a:t>
            </a:r>
            <a:r>
              <a:rPr lang="en-US" sz="1600" b="1" dirty="0" err="1"/>
              <a:t>delen</a:t>
            </a:r>
            <a:r>
              <a:rPr lang="en-US" sz="1600" b="1" dirty="0"/>
              <a:t> av </a:t>
            </a:r>
            <a:r>
              <a:rPr lang="en-US" sz="1600" b="1" dirty="0" err="1"/>
              <a:t>systemet</a:t>
            </a:r>
            <a:r>
              <a:rPr lang="en-US" sz="1600" b="1" dirty="0"/>
              <a:t> ettersom den trenger </a:t>
            </a:r>
            <a:r>
              <a:rPr lang="en-US" sz="1600" b="1" dirty="0" err="1"/>
              <a:t>en</a:t>
            </a:r>
            <a:r>
              <a:rPr lang="en-US" sz="1600" b="1" dirty="0"/>
              <a:t> del </a:t>
            </a:r>
            <a:r>
              <a:rPr lang="en-US" sz="1600" b="1" dirty="0" err="1"/>
              <a:t>iterasjoner</a:t>
            </a:r>
            <a:r>
              <a:rPr lang="en-US" sz="1600" b="1" dirty="0"/>
              <a:t> for </a:t>
            </a:r>
            <a:r>
              <a:rPr lang="en-US" sz="1600" b="1" dirty="0" err="1"/>
              <a:t>hver</a:t>
            </a:r>
            <a:r>
              <a:rPr lang="en-US" sz="1600" b="1" dirty="0"/>
              <a:t> </a:t>
            </a:r>
            <a:r>
              <a:rPr lang="en-US" sz="1600" b="1" dirty="0" err="1"/>
              <a:t>utregning</a:t>
            </a:r>
            <a:r>
              <a:rPr lang="en-US" sz="1600" b="1" dirty="0"/>
              <a:t>, </a:t>
            </a:r>
            <a:r>
              <a:rPr lang="en-US" sz="1600" b="1" dirty="0" err="1"/>
              <a:t>og</a:t>
            </a:r>
            <a:r>
              <a:rPr lang="en-US" sz="1600" b="1" dirty="0"/>
              <a:t> den må </a:t>
            </a:r>
            <a:r>
              <a:rPr lang="en-US" sz="1600" b="1" dirty="0" err="1"/>
              <a:t>skje</a:t>
            </a:r>
            <a:r>
              <a:rPr lang="en-US" sz="1600" b="1" dirty="0"/>
              <a:t> for </a:t>
            </a:r>
            <a:r>
              <a:rPr lang="en-US" sz="1600" b="1" dirty="0" err="1"/>
              <a:t>hver</a:t>
            </a:r>
            <a:r>
              <a:rPr lang="en-US" sz="1600" b="1" dirty="0"/>
              <a:t> delay-</a:t>
            </a:r>
            <a:r>
              <a:rPr lang="en-US" sz="1600" b="1" dirty="0" err="1"/>
              <a:t>verdi</a:t>
            </a:r>
            <a:r>
              <a:rPr lang="en-US" sz="1600" b="1" dirty="0"/>
              <a:t>. Det </a:t>
            </a:r>
            <a:r>
              <a:rPr lang="en-US" sz="1600" b="1" dirty="0" err="1"/>
              <a:t>gjenstår</a:t>
            </a:r>
            <a:r>
              <a:rPr lang="en-US" sz="1600" b="1" dirty="0"/>
              <a:t> å se </a:t>
            </a:r>
            <a:r>
              <a:rPr lang="en-US" sz="1600" b="1" dirty="0" err="1"/>
              <a:t>hvor</a:t>
            </a:r>
            <a:r>
              <a:rPr lang="en-US" sz="1600" b="1" dirty="0"/>
              <a:t> mange </a:t>
            </a:r>
            <a:r>
              <a:rPr lang="en-US" sz="1600" b="1" dirty="0" err="1"/>
              <a:t>iterasjoner</a:t>
            </a:r>
            <a:r>
              <a:rPr lang="en-US" sz="1600" b="1" dirty="0"/>
              <a:t> </a:t>
            </a:r>
            <a:r>
              <a:rPr lang="en-US" sz="1600" b="1" dirty="0" err="1"/>
              <a:t>som</a:t>
            </a:r>
            <a:r>
              <a:rPr lang="en-US" sz="1600" b="1" dirty="0"/>
              <a:t> kreves for tilstrekkelig </a:t>
            </a:r>
            <a:r>
              <a:rPr lang="en-US" sz="1600" b="1" dirty="0" err="1"/>
              <a:t>presisjon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64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system&#10;&#10;Description automatically generated">
            <a:extLst>
              <a:ext uri="{FF2B5EF4-FFF2-40B4-BE49-F238E27FC236}">
                <a16:creationId xmlns:a16="http://schemas.microsoft.com/office/drawing/2014/main" id="{A15B797D-F8C9-B525-539D-83B3F9C23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3" b="79837"/>
          <a:stretch/>
        </p:blipFill>
        <p:spPr>
          <a:xfrm>
            <a:off x="2635052" y="406475"/>
            <a:ext cx="6921895" cy="593449"/>
          </a:xfrm>
          <a:prstGeom prst="rect">
            <a:avLst/>
          </a:prstGeom>
        </p:spPr>
      </p:pic>
      <p:pic>
        <p:nvPicPr>
          <p:cNvPr id="11" name="Picture 10" descr="A diagram of a system&#10;&#10;Description automatically generated">
            <a:extLst>
              <a:ext uri="{FF2B5EF4-FFF2-40B4-BE49-F238E27FC236}">
                <a16:creationId xmlns:a16="http://schemas.microsoft.com/office/drawing/2014/main" id="{E987CA88-E608-A5A5-1972-47BE986F1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6"/>
          <a:stretch/>
        </p:blipFill>
        <p:spPr>
          <a:xfrm>
            <a:off x="2062210" y="1259174"/>
            <a:ext cx="6242341" cy="1758568"/>
          </a:xfrm>
          <a:prstGeom prst="rect">
            <a:avLst/>
          </a:prstGeom>
        </p:spPr>
      </p:pic>
      <p:pic>
        <p:nvPicPr>
          <p:cNvPr id="13" name="Picture 12" descr="A diagram of a system&#10;&#10;Description automatically generated">
            <a:extLst>
              <a:ext uri="{FF2B5EF4-FFF2-40B4-BE49-F238E27FC236}">
                <a16:creationId xmlns:a16="http://schemas.microsoft.com/office/drawing/2014/main" id="{9A2822AE-B75C-6B35-7BC8-AD7F1FFC0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6"/>
          <a:stretch/>
        </p:blipFill>
        <p:spPr>
          <a:xfrm>
            <a:off x="2911653" y="3017742"/>
            <a:ext cx="6242341" cy="1758568"/>
          </a:xfrm>
          <a:prstGeom prst="rect">
            <a:avLst/>
          </a:prstGeom>
        </p:spPr>
      </p:pic>
      <p:pic>
        <p:nvPicPr>
          <p:cNvPr id="14" name="Picture 13" descr="A diagram of a system&#10;&#10;Description automatically generated">
            <a:extLst>
              <a:ext uri="{FF2B5EF4-FFF2-40B4-BE49-F238E27FC236}">
                <a16:creationId xmlns:a16="http://schemas.microsoft.com/office/drawing/2014/main" id="{88B5DF9C-9197-FB65-0174-B73CCA2DC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6"/>
          <a:stretch/>
        </p:blipFill>
        <p:spPr>
          <a:xfrm>
            <a:off x="3761096" y="4776310"/>
            <a:ext cx="6242341" cy="17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CB4-B711-59F4-7C91-99FD645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veien</a:t>
            </a:r>
            <a:r>
              <a:rPr lang="en-US" dirty="0"/>
              <a:t> </a:t>
            </a:r>
            <a:r>
              <a:rPr lang="en-US" dirty="0" err="1"/>
              <a:t>videre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929C-C6E5-AB35-9E9A-5065DD11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Status</a:t>
            </a:r>
          </a:p>
          <a:p>
            <a:pPr lvl="1"/>
            <a:r>
              <a:rPr lang="en-US" sz="1800" dirty="0" err="1"/>
              <a:t>Algoritme</a:t>
            </a:r>
            <a:r>
              <a:rPr lang="en-US" sz="1800" dirty="0"/>
              <a:t> </a:t>
            </a:r>
            <a:r>
              <a:rPr lang="en-US" sz="1800" dirty="0" err="1"/>
              <a:t>som</a:t>
            </a:r>
            <a:r>
              <a:rPr lang="en-US" sz="1800" dirty="0"/>
              <a:t> </a:t>
            </a:r>
            <a:r>
              <a:rPr lang="en-US" sz="1800" dirty="0" err="1"/>
              <a:t>reduserer</a:t>
            </a:r>
            <a:r>
              <a:rPr lang="en-US" sz="1800" dirty="0"/>
              <a:t> </a:t>
            </a:r>
            <a:r>
              <a:rPr lang="en-US" sz="1800" dirty="0" err="1"/>
              <a:t>kompleksitet</a:t>
            </a:r>
            <a:r>
              <a:rPr lang="en-US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øker</a:t>
            </a:r>
            <a:r>
              <a:rPr lang="en-US" sz="1800" dirty="0"/>
              <a:t> </a:t>
            </a:r>
            <a:r>
              <a:rPr lang="en-US" sz="1800" dirty="0" err="1"/>
              <a:t>effektivitet</a:t>
            </a:r>
            <a:r>
              <a:rPr lang="en-US" sz="1800" dirty="0"/>
              <a:t> på </a:t>
            </a:r>
            <a:r>
              <a:rPr lang="en-US" sz="1800" dirty="0" err="1"/>
              <a:t>utregningene</a:t>
            </a:r>
            <a:endParaRPr lang="en-US" sz="1800" dirty="0"/>
          </a:p>
          <a:p>
            <a:pPr lvl="2"/>
            <a:r>
              <a:rPr lang="en-US" sz="1400" dirty="0"/>
              <a:t>Areal, power </a:t>
            </a:r>
            <a:r>
              <a:rPr lang="en-US" sz="1400" dirty="0" err="1"/>
              <a:t>og</a:t>
            </a:r>
            <a:r>
              <a:rPr lang="en-US" sz="1400" dirty="0"/>
              <a:t> speed</a:t>
            </a:r>
          </a:p>
          <a:p>
            <a:pPr lvl="2"/>
            <a:endParaRPr lang="en-US" sz="1400" dirty="0"/>
          </a:p>
          <a:p>
            <a:r>
              <a:rPr lang="en-US" sz="2400" dirty="0" err="1"/>
              <a:t>Veien</a:t>
            </a:r>
            <a:r>
              <a:rPr lang="en-US" sz="2400" dirty="0"/>
              <a:t> </a:t>
            </a:r>
            <a:r>
              <a:rPr lang="en-US" sz="2400" dirty="0" err="1"/>
              <a:t>videre</a:t>
            </a:r>
            <a:endParaRPr lang="en-US" sz="2400" dirty="0"/>
          </a:p>
          <a:p>
            <a:pPr lvl="1"/>
            <a:r>
              <a:rPr lang="en-US" sz="1800" dirty="0"/>
              <a:t>Se på </a:t>
            </a:r>
            <a:r>
              <a:rPr lang="en-US" sz="1800" dirty="0" err="1"/>
              <a:t>muligheter</a:t>
            </a:r>
            <a:r>
              <a:rPr lang="en-US" sz="1800" dirty="0"/>
              <a:t> for å </a:t>
            </a:r>
            <a:r>
              <a:rPr lang="en-US" sz="1800" dirty="0" err="1"/>
              <a:t>unngå</a:t>
            </a:r>
            <a:r>
              <a:rPr lang="en-US" sz="1800" dirty="0"/>
              <a:t>/</a:t>
            </a:r>
            <a:r>
              <a:rPr lang="en-US" sz="1800" dirty="0" err="1"/>
              <a:t>simplifisere</a:t>
            </a:r>
            <a:r>
              <a:rPr lang="en-US" sz="1800" dirty="0"/>
              <a:t> </a:t>
            </a:r>
            <a:r>
              <a:rPr lang="en-US" sz="1800" dirty="0" err="1"/>
              <a:t>kvadratrot</a:t>
            </a:r>
            <a:endParaRPr lang="en-US" sz="1800" dirty="0"/>
          </a:p>
          <a:p>
            <a:pPr lvl="1"/>
            <a:r>
              <a:rPr lang="en-US" sz="1800" dirty="0" err="1"/>
              <a:t>Implementere</a:t>
            </a:r>
            <a:r>
              <a:rPr lang="en-US" sz="1800" dirty="0"/>
              <a:t> </a:t>
            </a:r>
            <a:r>
              <a:rPr lang="en-US" sz="1800" dirty="0" err="1"/>
              <a:t>algoritmen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Python/MATLAB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sammenligne</a:t>
            </a:r>
            <a:r>
              <a:rPr lang="en-US" sz="1800" dirty="0"/>
              <a:t> med </a:t>
            </a:r>
            <a:r>
              <a:rPr lang="en-US" sz="1800" dirty="0" err="1"/>
              <a:t>teoretisk</a:t>
            </a:r>
            <a:r>
              <a:rPr lang="en-US" sz="1800" dirty="0"/>
              <a:t> </a:t>
            </a:r>
            <a:r>
              <a:rPr lang="en-US" sz="1800" dirty="0" err="1"/>
              <a:t>utregning</a:t>
            </a:r>
            <a:endParaRPr lang="en-US" sz="1800" dirty="0"/>
          </a:p>
          <a:p>
            <a:pPr lvl="1"/>
            <a:r>
              <a:rPr lang="en-US" sz="1800" dirty="0" err="1"/>
              <a:t>Forberedelser</a:t>
            </a:r>
            <a:r>
              <a:rPr lang="en-US" sz="1800" dirty="0"/>
              <a:t> </a:t>
            </a:r>
            <a:r>
              <a:rPr lang="en-US" sz="1800" dirty="0" err="1"/>
              <a:t>før</a:t>
            </a:r>
            <a:r>
              <a:rPr lang="en-US" sz="1800" dirty="0"/>
              <a:t> </a:t>
            </a:r>
            <a:r>
              <a:rPr lang="en-US" sz="1800" dirty="0" err="1"/>
              <a:t>implementasjon</a:t>
            </a:r>
            <a:endParaRPr lang="en-US" sz="1800" dirty="0"/>
          </a:p>
          <a:p>
            <a:pPr lvl="2"/>
            <a:r>
              <a:rPr lang="en-US" sz="1400" dirty="0" err="1"/>
              <a:t>Tilpasse</a:t>
            </a:r>
            <a:r>
              <a:rPr lang="en-US" sz="1400" dirty="0"/>
              <a:t> </a:t>
            </a:r>
            <a:r>
              <a:rPr lang="en-US" sz="1400" dirty="0" err="1"/>
              <a:t>systemet</a:t>
            </a:r>
            <a:r>
              <a:rPr lang="en-US" sz="1400" dirty="0"/>
              <a:t> slik at det er innenfor </a:t>
            </a:r>
            <a:r>
              <a:rPr lang="en-US" sz="1400" dirty="0" err="1"/>
              <a:t>tidsfrister</a:t>
            </a:r>
            <a:r>
              <a:rPr lang="en-US" sz="1400" dirty="0"/>
              <a:t> med </a:t>
            </a:r>
            <a:r>
              <a:rPr lang="en-US" sz="1400" dirty="0" err="1"/>
              <a:t>minst</a:t>
            </a:r>
            <a:r>
              <a:rPr lang="en-US" sz="1400" dirty="0"/>
              <a:t> mulig </a:t>
            </a:r>
            <a:r>
              <a:rPr lang="en-US" sz="1400" dirty="0" err="1"/>
              <a:t>parallelle</a:t>
            </a:r>
            <a:r>
              <a:rPr lang="en-US" sz="1400" dirty="0"/>
              <a:t>  </a:t>
            </a:r>
            <a:r>
              <a:rPr lang="en-US" sz="1400" dirty="0" err="1"/>
              <a:t>blokker</a:t>
            </a:r>
            <a:endParaRPr lang="en-US" sz="1400" dirty="0"/>
          </a:p>
          <a:p>
            <a:pPr lvl="1"/>
            <a:r>
              <a:rPr lang="en-US" sz="1800" dirty="0"/>
              <a:t>Se på </a:t>
            </a:r>
            <a:r>
              <a:rPr lang="en-US" sz="1800" dirty="0" err="1"/>
              <a:t>utvidelse</a:t>
            </a:r>
            <a:r>
              <a:rPr lang="en-US" sz="1800" dirty="0"/>
              <a:t> av </a:t>
            </a:r>
            <a:r>
              <a:rPr lang="en-US" sz="1800" dirty="0" err="1"/>
              <a:t>algoritmen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3D?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210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på prosjektoppgave</vt:lpstr>
      <vt:lpstr>Distanse fra hvert element n til scanpunkt k:</vt:lpstr>
      <vt:lpstr>PowerPoint Presentation</vt:lpstr>
      <vt:lpstr>Fordeler og utfordringer ved denne metoden </vt:lpstr>
      <vt:lpstr>Potensielle løsninger</vt:lpstr>
      <vt:lpstr>PowerPoint Presentation</vt:lpstr>
      <vt:lpstr>Status og veien videre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på prosjektoppgave</dc:title>
  <dc:creator>Gustav Kollstrøm</dc:creator>
  <cp:lastModifiedBy>Gustav Kollstrøm</cp:lastModifiedBy>
  <cp:revision>1</cp:revision>
  <dcterms:created xsi:type="dcterms:W3CDTF">2023-09-21T07:41:35Z</dcterms:created>
  <dcterms:modified xsi:type="dcterms:W3CDTF">2023-09-21T11:40:31Z</dcterms:modified>
</cp:coreProperties>
</file>