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0A7-EE1A-BC31-9978-34DAC5F43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CEA63-473E-6CF1-6853-F70CE67B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66D4-4833-74B0-04FC-D4B1DEDB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B5C3-E682-3CBB-6582-BD890308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095A-82E6-C1B5-DF14-B31CF0D4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DB10-12C7-A8D1-306C-7A0239A3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80DE-EE4E-A5C0-56C3-D29FBC914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551B-50CA-4434-2F2F-5CF5A7D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3CC5-E478-DE69-E32C-09BA5BA7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65100-B29B-2348-2C56-6FB8614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4F2E3-A8D4-5660-5ED4-3E2BD87E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937E-8778-6130-1CD1-DD860D37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15A1-4A3F-57C9-4096-0928B9B0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72D5-181C-F18E-F861-45CEB1A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5DEA-6D94-A3B7-9479-821B6956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F8B-05EB-7A1F-5326-956EB8A2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1452-742D-27B9-18E3-06740A73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8D46-3B5F-30C4-9299-B8086E08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0E36-F384-D4FF-AD60-27B1320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C042-71C0-7806-12CC-BAA3DA00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D670-0BE8-87A7-90EA-0D689D99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4475-62F2-7F72-B462-1C117BBA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4560-35F1-56F9-442B-861081DC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951E-9A16-0D0A-54FA-0E186FAF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CA0B-B13F-2031-D90F-CBED895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A64-C4B2-705C-0B5E-D839212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568F-EE70-7D8D-2C4B-E672A58C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667B-2463-7CEB-167B-FA1458D1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0A78-A210-F365-8060-0ADAB47D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CC06-FEDD-2D57-452F-32B2900C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3DED-99C9-8BE6-8E42-CD2305BF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8B37-85AD-C494-FAB7-50BB9D6A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36B5-BB57-4E10-D96B-AD49F49A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3073-1A2D-2321-0223-876DFF0B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F7035-FF64-DB3D-B898-2903C1D7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8B96-587A-8DD4-821A-063CCC0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E0072-5106-9497-681D-7B7655C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5D49F-3663-F8FA-D94B-3E5AFA96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62CA1-5D2C-0AEA-E4EF-EFC92E96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365-1BA0-EA3A-39E7-9B8222DF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3BA41-7238-33C9-4FC8-DB1501E9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E6C09-18BC-9E7A-7B86-CC80366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A013A-91B8-5BD2-963D-EB5A1905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93E3-D2C8-4B89-EC73-80C7FD4E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F776D-D579-AD99-B2AC-EAC6B60E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7F5C-B7F5-8C11-3B4F-7DCA8B3E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211-B873-EC95-D530-481CC6AF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5400-1011-2B34-387E-0D59EAC4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A7333-979C-2C71-12C7-F52EAC42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82AA3-4168-A2A4-9D5F-790B5A20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E0E1-BF53-447B-6037-EFB28D5A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0D16-F97B-F869-669A-DD13756B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A241-E700-7368-ECB6-DA947141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F2E1A-CEE7-6A45-D8DE-207664677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13BB-AB85-9396-E25D-1BB6FE1B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5102-0DDB-6C62-D303-69EDBCAB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6357-104A-7ECE-1297-B1C12B6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239E-526D-D1AE-8514-FF1FB539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C0A1C-76F2-3E6D-34B0-200DBEA5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1F5A-54C7-2DD5-92FC-96DD8FF2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A916-65C6-B661-774E-D428DA97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763-DCAE-421A-AB23-9B8E0EE02BE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1379-B14B-B5B7-07C1-F92EA366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0CD8-7678-3DDF-87C8-B9A516BA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D467-463A-444E-925B-A5EE138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1216-B5C9-BA7A-5293-9855F70AE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på </a:t>
            </a:r>
            <a:r>
              <a:rPr lang="en-US" dirty="0" err="1"/>
              <a:t>prosjektoppgave</a:t>
            </a:r>
            <a:br>
              <a:rPr lang="en-US" dirty="0"/>
            </a:br>
            <a:r>
              <a:rPr lang="en-US" sz="3600" dirty="0"/>
              <a:t>5. </a:t>
            </a:r>
            <a:r>
              <a:rPr lang="en-US" sz="3600" dirty="0" err="1"/>
              <a:t>Oktober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41B3E-D80A-9A55-5073-09BD86FF8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Gustav Kollstrøm</a:t>
            </a:r>
          </a:p>
        </p:txBody>
      </p:sp>
    </p:spTree>
    <p:extLst>
      <p:ext uri="{BB962C8B-B14F-4D97-AF65-F5344CB8AC3E}">
        <p14:creationId xmlns:p14="http://schemas.microsoft.com/office/powerpoint/2010/main" val="32541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AFD32F66-A5FF-BB91-85D6-44F5FA7E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" y="999861"/>
            <a:ext cx="3676677" cy="18859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1BCD6FA-FF9C-F4A8-CD74-C3C57E2E3D93}"/>
              </a:ext>
            </a:extLst>
          </p:cNvPr>
          <p:cNvSpPr txBox="1">
            <a:spLocks/>
          </p:cNvSpPr>
          <p:nvPr/>
        </p:nvSpPr>
        <p:spPr>
          <a:xfrm>
            <a:off x="4483100" y="187447"/>
            <a:ext cx="4644916" cy="674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Forrige gang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F0F25-75E6-DEA1-FE91-E8650F241F3B}"/>
              </a:ext>
            </a:extLst>
          </p:cNvPr>
          <p:cNvSpPr txBox="1">
            <a:spLocks/>
          </p:cNvSpPr>
          <p:nvPr/>
        </p:nvSpPr>
        <p:spPr>
          <a:xfrm>
            <a:off x="471445" y="1169950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6FC339-C67C-136E-2678-240F22A7991B}"/>
              </a:ext>
            </a:extLst>
          </p:cNvPr>
          <p:cNvSpPr txBox="1">
            <a:spLocks/>
          </p:cNvSpPr>
          <p:nvPr/>
        </p:nvSpPr>
        <p:spPr>
          <a:xfrm>
            <a:off x="4677499" y="1733977"/>
            <a:ext cx="700243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transducer element for </a:t>
            </a:r>
            <a:r>
              <a:rPr lang="en-US" sz="1600" dirty="0" err="1"/>
              <a:t>punkt</a:t>
            </a:r>
            <a:r>
              <a:rPr lang="en-US" sz="1600" dirty="0"/>
              <a:t> k=0,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D8930D-EDDC-03DB-B338-0801C75728A1}"/>
              </a:ext>
            </a:extLst>
          </p:cNvPr>
          <p:cNvSpPr txBox="1">
            <a:spLocks/>
          </p:cNvSpPr>
          <p:nvPr/>
        </p:nvSpPr>
        <p:spPr>
          <a:xfrm>
            <a:off x="4677499" y="1168148"/>
            <a:ext cx="4698849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referansepunkt</a:t>
            </a:r>
            <a:r>
              <a:rPr lang="en-US" sz="1600" dirty="0"/>
              <a:t>/element (</a:t>
            </a:r>
            <a:r>
              <a:rPr lang="en-US" sz="1600" dirty="0" err="1"/>
              <a:t>origo</a:t>
            </a:r>
            <a:r>
              <a:rPr lang="en-US" sz="1600" dirty="0"/>
              <a:t>, n = 0, k = 0)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59295E-FF84-58FE-172B-C1EFCEFCEC18}"/>
              </a:ext>
            </a:extLst>
          </p:cNvPr>
          <p:cNvSpPr txBox="1">
            <a:spLocks/>
          </p:cNvSpPr>
          <p:nvPr/>
        </p:nvSpPr>
        <p:spPr>
          <a:xfrm>
            <a:off x="4677499" y="2293721"/>
            <a:ext cx="669290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</a:t>
            </a:r>
            <a:r>
              <a:rPr lang="en-US" sz="1600" dirty="0" err="1"/>
              <a:t>scanpunkt</a:t>
            </a:r>
            <a:r>
              <a:rPr lang="en-US" sz="1600" dirty="0"/>
              <a:t> for element n,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7A6E9F-65F4-77F3-9F64-21F91D4E7E47}"/>
              </a:ext>
            </a:extLst>
          </p:cNvPr>
          <p:cNvSpPr txBox="1">
            <a:spLocks/>
          </p:cNvSpPr>
          <p:nvPr/>
        </p:nvSpPr>
        <p:spPr>
          <a:xfrm>
            <a:off x="471445" y="1704973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2.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202054B-349A-32EF-B412-528FE0A41358}"/>
              </a:ext>
            </a:extLst>
          </p:cNvPr>
          <p:cNvSpPr txBox="1">
            <a:spLocks/>
          </p:cNvSpPr>
          <p:nvPr/>
        </p:nvSpPr>
        <p:spPr>
          <a:xfrm>
            <a:off x="479345" y="2293936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3.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D6224D5-DCE5-4FAA-AA1F-DCB5ED261EE1}"/>
              </a:ext>
            </a:extLst>
          </p:cNvPr>
          <p:cNvSpPr txBox="1">
            <a:spLocks/>
          </p:cNvSpPr>
          <p:nvPr/>
        </p:nvSpPr>
        <p:spPr>
          <a:xfrm>
            <a:off x="479345" y="2853680"/>
            <a:ext cx="44673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4.       </a:t>
            </a:r>
            <a:r>
              <a:rPr lang="en-US" sz="2000" dirty="0" err="1"/>
              <a:t>Repetér</a:t>
            </a:r>
            <a:r>
              <a:rPr lang="en-US" sz="2000" dirty="0"/>
              <a:t> for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vinkel</a:t>
            </a:r>
            <a:r>
              <a:rPr lang="en-US" sz="2000" dirty="0"/>
              <a:t> 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EA1558F4-7F78-5884-D81F-7DAE2469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345" y="3324561"/>
            <a:ext cx="3860458" cy="221976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37E8A6-60E5-2282-D9AD-AA447BAFE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4" y="3516840"/>
            <a:ext cx="4943511" cy="2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85BA-E4BD-EAF3-C9FC-BA6DA8FB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Løsning</a:t>
            </a:r>
            <a:r>
              <a:rPr lang="en-US" dirty="0"/>
              <a:t> på </a:t>
            </a:r>
            <a:r>
              <a:rPr lang="en-US" dirty="0" err="1"/>
              <a:t>kvadratrotproblemet</a:t>
            </a:r>
            <a:endParaRPr lang="en-US" dirty="0"/>
          </a:p>
        </p:txBody>
      </p:sp>
      <p:pic>
        <p:nvPicPr>
          <p:cNvPr id="4" name="Picture 3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0B06943F-16CE-1C31-885E-2B1A89B6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00" y="1543036"/>
            <a:ext cx="3676677" cy="1885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A6361-76D9-2F64-F7DF-9E6ABBAD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9302"/>
            <a:ext cx="2362217" cy="1219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6412-08FE-20EC-9E6B-A63DAAB70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07" y="2486018"/>
            <a:ext cx="533404" cy="485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BBFD42-58D8-B308-C7B9-E7AAC6665D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333"/>
          <a:stretch/>
        </p:blipFill>
        <p:spPr>
          <a:xfrm>
            <a:off x="6369043" y="4308479"/>
            <a:ext cx="5327657" cy="1398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3D8A-A25E-A229-9D8F-E420A27E39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02"/>
          <a:stretch/>
        </p:blipFill>
        <p:spPr>
          <a:xfrm>
            <a:off x="346837" y="4308479"/>
            <a:ext cx="5226074" cy="1903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7DF501-FF40-356B-FDFD-4D5D3044DFB3}"/>
              </a:ext>
            </a:extLst>
          </p:cNvPr>
          <p:cNvSpPr txBox="1"/>
          <p:nvPr/>
        </p:nvSpPr>
        <p:spPr>
          <a:xfrm>
            <a:off x="692150" y="3939147"/>
            <a:ext cx="47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err="1"/>
              <a:t>i</a:t>
            </a:r>
            <a:r>
              <a:rPr lang="en-US" dirty="0"/>
              <a:t> transducer element n+1,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k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9E396-84B3-14CB-EF46-CD6CF2ADD3C8}"/>
              </a:ext>
            </a:extLst>
          </p:cNvPr>
          <p:cNvSpPr txBox="1"/>
          <p:nvPr/>
        </p:nvSpPr>
        <p:spPr>
          <a:xfrm>
            <a:off x="6724650" y="3939147"/>
            <a:ext cx="47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err="1"/>
              <a:t>i</a:t>
            </a:r>
            <a:r>
              <a:rPr lang="en-US" dirty="0"/>
              <a:t> transducer element n,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k = k+1</a:t>
            </a:r>
          </a:p>
        </p:txBody>
      </p:sp>
    </p:spTree>
    <p:extLst>
      <p:ext uri="{BB962C8B-B14F-4D97-AF65-F5344CB8AC3E}">
        <p14:creationId xmlns:p14="http://schemas.microsoft.com/office/powerpoint/2010/main" val="291691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906C-21D9-4F76-0391-105835BA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Løsning</a:t>
            </a:r>
            <a:r>
              <a:rPr lang="en-US" dirty="0"/>
              <a:t> på </a:t>
            </a:r>
            <a:r>
              <a:rPr lang="en-US" dirty="0" err="1"/>
              <a:t>kvadratrotproblemet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CAA8C-7676-AF98-8CEB-2350ED4B6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202"/>
          <a:stretch/>
        </p:blipFill>
        <p:spPr>
          <a:xfrm>
            <a:off x="631650" y="2971132"/>
            <a:ext cx="5226074" cy="1903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76AE2-47A3-FDA1-2C4D-791C9FF8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90" y="1955772"/>
            <a:ext cx="4791110" cy="3933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40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213A-FE35-6AD8-482F-5285BBDB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Løsning</a:t>
            </a:r>
            <a:r>
              <a:rPr lang="en-US" dirty="0"/>
              <a:t> på </a:t>
            </a:r>
            <a:r>
              <a:rPr lang="en-US" dirty="0" err="1"/>
              <a:t>kvadratrotproblemet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64FE9-EA9E-5D12-0C05-163981A79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3983" y="3546760"/>
            <a:ext cx="5698348" cy="2534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2DA73-DA7D-0F05-37D5-199D20D152E9}"/>
              </a:ext>
            </a:extLst>
          </p:cNvPr>
          <p:cNvSpPr txBox="1"/>
          <p:nvPr/>
        </p:nvSpPr>
        <p:spPr>
          <a:xfrm>
            <a:off x="660400" y="1739900"/>
            <a:ext cx="341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Unngår</a:t>
            </a:r>
            <a:r>
              <a:rPr lang="en-US" dirty="0"/>
              <a:t> </a:t>
            </a:r>
            <a:r>
              <a:rPr lang="en-US" dirty="0" err="1"/>
              <a:t>kvadratrot</a:t>
            </a:r>
            <a:r>
              <a:rPr lang="en-US" dirty="0"/>
              <a:t> </a:t>
            </a:r>
            <a:r>
              <a:rPr lang="en-US" dirty="0" err="1"/>
              <a:t>fullstendig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Unngår</a:t>
            </a:r>
            <a:r>
              <a:rPr lang="en-US" dirty="0"/>
              <a:t> </a:t>
            </a:r>
            <a:r>
              <a:rPr lang="en-US" dirty="0" err="1"/>
              <a:t>beregninger</a:t>
            </a:r>
            <a:r>
              <a:rPr lang="en-US" dirty="0"/>
              <a:t> med N^2</a:t>
            </a:r>
          </a:p>
        </p:txBody>
      </p:sp>
      <p:pic>
        <p:nvPicPr>
          <p:cNvPr id="7" name="Picture 6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831ABFF6-2F76-32B0-032C-87C0AD79F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39" y="1715022"/>
            <a:ext cx="2808579" cy="1440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39346-CBC6-B70B-C4EF-65D39B263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215" y="1672567"/>
            <a:ext cx="3604830" cy="1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0A2-35DB-7E47-4143-AC298F13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MATLAB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3F73C1D-82D6-D301-57FC-0B136F520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42" y="1348417"/>
            <a:ext cx="8001058" cy="2352692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F949C-0613-174D-C3ED-19F7142F3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91" y="3914632"/>
            <a:ext cx="8020109" cy="2371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1AD93-2CC2-6536-2B65-1D728BFAF23E}"/>
              </a:ext>
            </a:extLst>
          </p:cNvPr>
          <p:cNvSpPr txBox="1"/>
          <p:nvPr/>
        </p:nvSpPr>
        <p:spPr>
          <a:xfrm>
            <a:off x="577121" y="4777337"/>
            <a:ext cx="257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 med sqrt()-</a:t>
            </a:r>
            <a:r>
              <a:rPr lang="en-US" dirty="0" err="1"/>
              <a:t>funksjonen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MATLAB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5F63A-48D1-313D-A228-E8DCBDC2D8F5}"/>
              </a:ext>
            </a:extLst>
          </p:cNvPr>
          <p:cNvSpPr txBox="1"/>
          <p:nvPr/>
        </p:nvSpPr>
        <p:spPr>
          <a:xfrm>
            <a:off x="577121" y="2234233"/>
            <a:ext cx="257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 med </a:t>
            </a:r>
            <a:r>
              <a:rPr lang="en-US" dirty="0" err="1"/>
              <a:t>komparator-implementasjon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9BB-429E-FACC-F971-50ED7068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05" y="414440"/>
            <a:ext cx="7198847" cy="1325563"/>
          </a:xfrm>
        </p:spPr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MATLAB: </a:t>
            </a:r>
            <a:r>
              <a:rPr lang="en-US" dirty="0" err="1"/>
              <a:t>Presisjon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AEF8F-B449-1F0E-6E93-3634D2D3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942" y="3522461"/>
            <a:ext cx="4019053" cy="3261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1A54A-FD9C-873E-9448-1EEC5453C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85" y="248697"/>
            <a:ext cx="4115110" cy="3186653"/>
          </a:xfrm>
          <a:prstGeom prst="rect">
            <a:avLst/>
          </a:prstGeom>
        </p:spPr>
      </p:pic>
      <p:pic>
        <p:nvPicPr>
          <p:cNvPr id="9" name="Picture 8" descr="A grid of black and white lines&#10;&#10;Description automatically generated">
            <a:extLst>
              <a:ext uri="{FF2B5EF4-FFF2-40B4-BE49-F238E27FC236}">
                <a16:creationId xmlns:a16="http://schemas.microsoft.com/office/drawing/2014/main" id="{CB83CE91-BCBC-C7D5-53FD-CB9B85BA8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4" y="2543524"/>
            <a:ext cx="7150598" cy="36255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C9BAE11-E548-4AC0-94DE-C5ADB2A2D355}"/>
              </a:ext>
            </a:extLst>
          </p:cNvPr>
          <p:cNvSpPr/>
          <p:nvPr/>
        </p:nvSpPr>
        <p:spPr>
          <a:xfrm>
            <a:off x="6212278" y="4331102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E2B5F8-5DE1-7655-B3DA-6BD11D4D4FA4}"/>
              </a:ext>
            </a:extLst>
          </p:cNvPr>
          <p:cNvSpPr/>
          <p:nvPr/>
        </p:nvSpPr>
        <p:spPr>
          <a:xfrm>
            <a:off x="6764728" y="5380532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FD32EE-5631-2BED-E07B-52A2D2C50070}"/>
              </a:ext>
            </a:extLst>
          </p:cNvPr>
          <p:cNvSpPr/>
          <p:nvPr/>
        </p:nvSpPr>
        <p:spPr>
          <a:xfrm>
            <a:off x="2183617" y="5927987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1C060-DA88-79C3-05E8-AE09ABDD2BF6}"/>
              </a:ext>
            </a:extLst>
          </p:cNvPr>
          <p:cNvSpPr/>
          <p:nvPr/>
        </p:nvSpPr>
        <p:spPr>
          <a:xfrm>
            <a:off x="1581490" y="5927987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52000C-2345-E224-D459-E26F60F12087}"/>
              </a:ext>
            </a:extLst>
          </p:cNvPr>
          <p:cNvSpPr/>
          <p:nvPr/>
        </p:nvSpPr>
        <p:spPr>
          <a:xfrm>
            <a:off x="1040584" y="5927987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807A1A-D683-98D2-3CFF-176DE5D627D7}"/>
              </a:ext>
            </a:extLst>
          </p:cNvPr>
          <p:cNvSpPr/>
          <p:nvPr/>
        </p:nvSpPr>
        <p:spPr>
          <a:xfrm>
            <a:off x="442938" y="5944243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0C8D29-1024-7803-54C7-8DB3073BD9DB}"/>
              </a:ext>
            </a:extLst>
          </p:cNvPr>
          <p:cNvSpPr/>
          <p:nvPr/>
        </p:nvSpPr>
        <p:spPr>
          <a:xfrm>
            <a:off x="5037280" y="5380532"/>
            <a:ext cx="479685" cy="299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95B9F-D3B3-01FA-FD41-2403ABABD7B4}"/>
              </a:ext>
            </a:extLst>
          </p:cNvPr>
          <p:cNvSpPr txBox="1"/>
          <p:nvPr/>
        </p:nvSpPr>
        <p:spPr>
          <a:xfrm>
            <a:off x="282004" y="2174192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for </a:t>
            </a:r>
            <a:r>
              <a:rPr lang="en-US" dirty="0" err="1"/>
              <a:t>hvert</a:t>
            </a:r>
            <a:r>
              <a:rPr lang="en-US" dirty="0"/>
              <a:t> element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referansepunkt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500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A32D-615A-39C0-3BD9-D03EB480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Spørsmål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veien</a:t>
            </a:r>
            <a:r>
              <a:rPr lang="en-US" dirty="0"/>
              <a:t> </a:t>
            </a:r>
            <a:r>
              <a:rPr lang="en-US" dirty="0" err="1"/>
              <a:t>videre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D183-A082-D615-B7E4-9F48775A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presist</a:t>
            </a:r>
            <a:r>
              <a:rPr lang="en-US" dirty="0"/>
              <a:t> må </a:t>
            </a:r>
            <a:r>
              <a:rPr lang="en-US" dirty="0" err="1"/>
              <a:t>systemet</a:t>
            </a:r>
            <a:r>
              <a:rPr lang="en-US" dirty="0"/>
              <a:t> være?</a:t>
            </a:r>
          </a:p>
          <a:p>
            <a:pPr lvl="1"/>
            <a:r>
              <a:rPr lang="en-US" dirty="0"/>
              <a:t>+/- 1 sample </a:t>
            </a:r>
            <a:r>
              <a:rPr lang="en-US" dirty="0" err="1"/>
              <a:t>frekvens</a:t>
            </a:r>
            <a:r>
              <a:rPr lang="en-US" dirty="0"/>
              <a:t> </a:t>
            </a:r>
            <a:r>
              <a:rPr lang="en-US" dirty="0" err="1"/>
              <a:t>syklus</a:t>
            </a:r>
            <a:r>
              <a:rPr lang="en-US" dirty="0"/>
              <a:t> for mye?</a:t>
            </a:r>
          </a:p>
          <a:p>
            <a:pPr lvl="1"/>
            <a:r>
              <a:rPr lang="en-US" dirty="0" err="1"/>
              <a:t>Komparatorkretsen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nok</a:t>
            </a:r>
            <a:r>
              <a:rPr lang="en-US" dirty="0"/>
              <a:t> </a:t>
            </a:r>
            <a:r>
              <a:rPr lang="en-US" dirty="0" err="1"/>
              <a:t>justeres</a:t>
            </a:r>
            <a:r>
              <a:rPr lang="en-US" dirty="0"/>
              <a:t>/</a:t>
            </a:r>
            <a:r>
              <a:rPr lang="en-US" dirty="0" err="1"/>
              <a:t>endres</a:t>
            </a:r>
            <a:r>
              <a:rPr lang="en-US" dirty="0"/>
              <a:t> for </a:t>
            </a:r>
            <a:r>
              <a:rPr lang="en-US" dirty="0" err="1"/>
              <a:t>ytterligere</a:t>
            </a:r>
            <a:r>
              <a:rPr lang="en-US" dirty="0"/>
              <a:t> </a:t>
            </a:r>
            <a:r>
              <a:rPr lang="en-US" dirty="0" err="1"/>
              <a:t>presisjon</a:t>
            </a:r>
            <a:endParaRPr lang="en-US" dirty="0"/>
          </a:p>
          <a:p>
            <a:r>
              <a:rPr lang="en-US" dirty="0"/>
              <a:t>Hvordan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sekvensen</a:t>
            </a:r>
            <a:r>
              <a:rPr lang="en-US" dirty="0"/>
              <a:t> av input-</a:t>
            </a:r>
            <a:r>
              <a:rPr lang="en-US" dirty="0" err="1"/>
              <a:t>verdier</a:t>
            </a:r>
            <a:r>
              <a:rPr lang="en-US" dirty="0"/>
              <a:t> for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 se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mell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input?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Ligger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sekvens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den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vilkårlig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styrt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bruker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 jeg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tilgjengelig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før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forrige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kalkulasjon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ferdig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Justering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ytterligere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isjon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Implementasjon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4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214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Status på prosjektoppgave 5. Oktober</vt:lpstr>
      <vt:lpstr>PowerPoint Presentation</vt:lpstr>
      <vt:lpstr>Løsning på kvadratrotproblemet</vt:lpstr>
      <vt:lpstr>Løsning på kvadratrotproblemet</vt:lpstr>
      <vt:lpstr>Løsning på kvadratrotproblemet</vt:lpstr>
      <vt:lpstr>Resultater i MATLAB</vt:lpstr>
      <vt:lpstr>Resultater i MATLAB: Presisjon</vt:lpstr>
      <vt:lpstr>Spørsmål og veien videre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på prosjektoppgave 5. Oktober</dc:title>
  <dc:creator>Gustav Kollstrøm</dc:creator>
  <cp:lastModifiedBy>Gustav Kollstrøm</cp:lastModifiedBy>
  <cp:revision>2</cp:revision>
  <dcterms:created xsi:type="dcterms:W3CDTF">2023-10-03T13:00:13Z</dcterms:created>
  <dcterms:modified xsi:type="dcterms:W3CDTF">2023-10-12T10:11:44Z</dcterms:modified>
</cp:coreProperties>
</file>