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 Kollstrøm" userId="a233a2e386fa368d" providerId="LiveId" clId="{0D9C6FD5-DBED-4651-86B3-82DC8F569AF7}"/>
    <pc:docChg chg="modSld">
      <pc:chgData name="Gustav Kollstrøm" userId="a233a2e386fa368d" providerId="LiveId" clId="{0D9C6FD5-DBED-4651-86B3-82DC8F569AF7}" dt="2023-10-19T10:27:00.133" v="56" actId="20577"/>
      <pc:docMkLst>
        <pc:docMk/>
      </pc:docMkLst>
      <pc:sldChg chg="modSp mod">
        <pc:chgData name="Gustav Kollstrøm" userId="a233a2e386fa368d" providerId="LiveId" clId="{0D9C6FD5-DBED-4651-86B3-82DC8F569AF7}" dt="2023-10-19T10:27:00.133" v="56" actId="20577"/>
        <pc:sldMkLst>
          <pc:docMk/>
          <pc:sldMk cId="1655940004" sldId="256"/>
        </pc:sldMkLst>
        <pc:spChg chg="mod">
          <ac:chgData name="Gustav Kollstrøm" userId="a233a2e386fa368d" providerId="LiveId" clId="{0D9C6FD5-DBED-4651-86B3-82DC8F569AF7}" dt="2023-10-19T10:27:00.133" v="56" actId="20577"/>
          <ac:spMkLst>
            <pc:docMk/>
            <pc:sldMk cId="1655940004" sldId="256"/>
            <ac:spMk id="3" creationId="{E03EE389-F411-EACC-6817-D507C3F57140}"/>
          </ac:spMkLst>
        </pc:spChg>
      </pc:sldChg>
      <pc:sldChg chg="addSp modSp mod">
        <pc:chgData name="Gustav Kollstrøm" userId="a233a2e386fa368d" providerId="LiveId" clId="{0D9C6FD5-DBED-4651-86B3-82DC8F569AF7}" dt="2023-10-19T09:46:22.100" v="38" actId="1076"/>
        <pc:sldMkLst>
          <pc:docMk/>
          <pc:sldMk cId="4085091265" sldId="257"/>
        </pc:sldMkLst>
        <pc:picChg chg="mod">
          <ac:chgData name="Gustav Kollstrøm" userId="a233a2e386fa368d" providerId="LiveId" clId="{0D9C6FD5-DBED-4651-86B3-82DC8F569AF7}" dt="2023-10-19T08:59:43.859" v="31" actId="1076"/>
          <ac:picMkLst>
            <pc:docMk/>
            <pc:sldMk cId="4085091265" sldId="257"/>
            <ac:picMk id="5" creationId="{8B596659-D04D-F1BD-1236-F2C1FCE542BB}"/>
          </ac:picMkLst>
        </pc:picChg>
        <pc:picChg chg="add mod">
          <ac:chgData name="Gustav Kollstrøm" userId="a233a2e386fa368d" providerId="LiveId" clId="{0D9C6FD5-DBED-4651-86B3-82DC8F569AF7}" dt="2023-10-19T08:59:35.994" v="29" actId="1076"/>
          <ac:picMkLst>
            <pc:docMk/>
            <pc:sldMk cId="4085091265" sldId="257"/>
            <ac:picMk id="7" creationId="{D8856E9B-2B6F-C50C-3C98-4336E28F0286}"/>
          </ac:picMkLst>
        </pc:picChg>
        <pc:picChg chg="add mod">
          <ac:chgData name="Gustav Kollstrøm" userId="a233a2e386fa368d" providerId="LiveId" clId="{0D9C6FD5-DBED-4651-86B3-82DC8F569AF7}" dt="2023-10-19T09:46:22.100" v="38" actId="1076"/>
          <ac:picMkLst>
            <pc:docMk/>
            <pc:sldMk cId="4085091265" sldId="257"/>
            <ac:picMk id="9" creationId="{4968A831-F872-9E2D-6C16-B79EEB5709B3}"/>
          </ac:picMkLst>
        </pc:picChg>
        <pc:picChg chg="add mod">
          <ac:chgData name="Gustav Kollstrøm" userId="a233a2e386fa368d" providerId="LiveId" clId="{0D9C6FD5-DBED-4651-86B3-82DC8F569AF7}" dt="2023-10-19T09:46:12.378" v="37" actId="1440"/>
          <ac:picMkLst>
            <pc:docMk/>
            <pc:sldMk cId="4085091265" sldId="257"/>
            <ac:picMk id="11" creationId="{B7DB9503-CF83-969F-19E7-A66E2270B7F9}"/>
          </ac:picMkLst>
        </pc:picChg>
      </pc:sldChg>
      <pc:sldChg chg="modSp mod">
        <pc:chgData name="Gustav Kollstrøm" userId="a233a2e386fa368d" providerId="LiveId" clId="{0D9C6FD5-DBED-4651-86B3-82DC8F569AF7}" dt="2023-10-19T09:12:12.865" v="34" actId="1036"/>
        <pc:sldMkLst>
          <pc:docMk/>
          <pc:sldMk cId="3966195010" sldId="260"/>
        </pc:sldMkLst>
        <pc:picChg chg="mod">
          <ac:chgData name="Gustav Kollstrøm" userId="a233a2e386fa368d" providerId="LiveId" clId="{0D9C6FD5-DBED-4651-86B3-82DC8F569AF7}" dt="2023-10-19T09:12:12.865" v="34" actId="1036"/>
          <ac:picMkLst>
            <pc:docMk/>
            <pc:sldMk cId="3966195010" sldId="260"/>
            <ac:picMk id="7" creationId="{BB2725BA-B71D-A96D-53A1-ADADB556AB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3062-01A7-368F-FD73-90BB4C32A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2CDA8-9D6E-CC21-B5B9-B17D9C937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CE2E-0C4D-1B51-92B6-865E9CDD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A751-8916-06DC-1CDF-83CC76B3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3702C-63E2-B65E-FE70-070902D0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5712-95A3-E23E-A0ED-764BA48A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E6A2E-F355-26FC-47E3-0B36221AF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D486-1BAC-895F-426E-C9AC4BC3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E625-FF23-0C42-2D71-304746A8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5AFB-E775-F698-4BC7-62C3A1BE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9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E7E21-AD82-F23A-4EAD-7FB0C2FA6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57993-1B67-FDB1-3035-2A1902120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7FA1-C1E5-8A3D-E19F-98AC247D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C0FA-C638-DBBE-7BD9-DFD0B9B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D10C9-5645-DEA4-B2EF-1EE3DDCD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C550-EE47-DEA0-355F-B0C53E2A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000D-188E-F0B0-A49A-E4B7FE9A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7B38-A0BB-036B-2BB7-45E373DB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D3302-A216-5C4A-6D19-FF87F69F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D71A-814E-D3A2-B510-20A0FC6F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8BA5-2EAD-F8CF-5D08-5E153B3A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58DDA-D462-ACDA-ECB9-0B077304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5B88-1D36-3D94-3A13-9CAA4C83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9DA7-A393-6A11-DCDB-C8AB65F5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2E4A-D3D7-1613-5CA4-F827ED02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2A59-59F6-1B50-DBF3-41412945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7854-961A-2892-BF0B-98E58CC11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934C1-6850-55B9-1B83-17E6F005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403F2-E1D9-45AA-7E19-33E7BEBE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320C-633D-BE67-7B06-F0E3C285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8855-FBF9-71BE-9625-119D670E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82CE-865A-AB14-95ED-CBCB2D80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F3AD-CE92-19EA-399F-DD3DD5A6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60D40-596C-2FA7-8E8E-F8A95A3D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D5593-C54E-A5CD-7BE6-EBE66C01B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8C5D4-19B1-8123-3DEF-08378FAF0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E7CDE-39D4-2556-388E-A2BFD898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BD0F8-9224-12BC-AD8D-9A80321A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60654-08C7-91CC-7784-18E929CF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3DBE-FC2E-FF92-FA68-83DF77A4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C2DD1-19E0-066F-6406-CB41262E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F65D-A6F1-851F-2A76-76B3D745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93872-3698-1453-05C8-5782D842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B3141-B8D4-7256-F896-C5D00AEC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A8C2E-59E2-2188-A179-B84A2076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7D80B-B7BA-8D3A-2767-FD3F6C8F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C485-EDC2-D94F-E51E-B57BF7EF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34C9-0AFB-37C8-2F57-F693BA76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B4601-9B27-0BE3-036A-C4B6F9811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B3777-A43F-DD71-AB42-BDECAE7C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BFFC-C319-3B9D-59A5-C00F0773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9F169-5F3F-9C38-F4B7-3D72753F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6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C684-4F7B-0045-41F0-67DACCC5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E07E3-96F6-8DC4-7DE7-7627851F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BA0E-B9FA-FDB1-8001-90096138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E95C-5CE1-04B9-6930-6409096A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A1451-9E0E-88B6-FB43-2CEC9C5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BB12-FC2E-B98C-9B35-C876B76F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4D199-6EF4-EEAB-4ACA-83D19429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2EB8-1E27-06B6-B92E-7EE88636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507D-1321-4FA5-8FC7-EB91B8DD1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9A68-5CA7-45D0-AD61-9388C20F5A0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4AD3-0584-849B-2C54-A8C5D99E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4377-4D85-DF0F-25AA-0B113BAFD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CAED-C747-466F-842F-2635E32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8832-C850-9258-0866-5A1739B6E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err="1"/>
              <a:t>prosjektoppgave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EE389-F411-EACC-6817-D507C3F57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Gustav Kollstrøm</a:t>
            </a:r>
          </a:p>
        </p:txBody>
      </p:sp>
    </p:spTree>
    <p:extLst>
      <p:ext uri="{BB962C8B-B14F-4D97-AF65-F5344CB8AC3E}">
        <p14:creationId xmlns:p14="http://schemas.microsoft.com/office/powerpoint/2010/main" val="165594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8244-FC24-4A2D-E26D-45D6869F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Små</a:t>
            </a:r>
            <a:r>
              <a:rPr lang="en-US" dirty="0"/>
              <a:t> </a:t>
            </a:r>
            <a:r>
              <a:rPr lang="en-US" dirty="0" err="1"/>
              <a:t>endringer</a:t>
            </a:r>
            <a:r>
              <a:rPr lang="en-US" dirty="0"/>
              <a:t> på </a:t>
            </a:r>
            <a:r>
              <a:rPr lang="en-US" dirty="0" err="1"/>
              <a:t>algoritme</a:t>
            </a:r>
            <a:r>
              <a:rPr lang="en-US" dirty="0"/>
              <a:t> siden sist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565B-D11B-7CB5-75C3-F959A81E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2580" cy="4351338"/>
          </a:xfrm>
        </p:spPr>
        <p:txBody>
          <a:bodyPr/>
          <a:lstStyle/>
          <a:p>
            <a:r>
              <a:rPr lang="en-US" dirty="0" err="1"/>
              <a:t>Høyere</a:t>
            </a:r>
            <a:r>
              <a:rPr lang="en-US" dirty="0"/>
              <a:t> </a:t>
            </a:r>
            <a:r>
              <a:rPr lang="en-US" dirty="0" err="1"/>
              <a:t>oppløsning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færre</a:t>
            </a:r>
            <a:r>
              <a:rPr lang="en-US" dirty="0"/>
              <a:t> </a:t>
            </a:r>
            <a:r>
              <a:rPr lang="en-US" dirty="0" err="1"/>
              <a:t>iterasjoner</a:t>
            </a:r>
            <a:r>
              <a:rPr lang="en-US" dirty="0"/>
              <a:t> kreves</a:t>
            </a:r>
          </a:p>
          <a:p>
            <a:endParaRPr lang="en-US" dirty="0"/>
          </a:p>
          <a:p>
            <a:r>
              <a:rPr lang="en-US" dirty="0"/>
              <a:t>Step size </a:t>
            </a:r>
            <a:r>
              <a:rPr lang="en-US" dirty="0" err="1"/>
              <a:t>bestemmer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error på delay-</a:t>
            </a:r>
            <a:r>
              <a:rPr lang="en-US" dirty="0" err="1"/>
              <a:t>verdier</a:t>
            </a:r>
            <a:endParaRPr lang="en-US" dirty="0"/>
          </a:p>
          <a:p>
            <a:pPr lvl="1"/>
            <a:r>
              <a:rPr lang="en-US" dirty="0"/>
              <a:t>Max error = step size * 2</a:t>
            </a:r>
          </a:p>
          <a:p>
            <a:pPr lvl="1"/>
            <a:r>
              <a:rPr lang="en-US" dirty="0"/>
              <a:t>Tradeoff mellom </a:t>
            </a:r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interasjoner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presisjon</a:t>
            </a:r>
            <a:endParaRPr lang="en-US" dirty="0"/>
          </a:p>
        </p:txBody>
      </p:sp>
      <p:pic>
        <p:nvPicPr>
          <p:cNvPr id="5" name="Picture 4" descr="A math equations on a grid paper&#10;&#10;Description automatically generated">
            <a:extLst>
              <a:ext uri="{FF2B5EF4-FFF2-40B4-BE49-F238E27FC236}">
                <a16:creationId xmlns:a16="http://schemas.microsoft.com/office/drawing/2014/main" id="{8B596659-D04D-F1BD-1236-F2C1FCE54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2799338"/>
            <a:ext cx="4767733" cy="3998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56E9B-2B6F-C50C-3C98-4336E28F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80" y="1392586"/>
            <a:ext cx="1996151" cy="5302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8A831-F872-9E2D-6C16-B79EEB57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271" y="1438625"/>
            <a:ext cx="2270674" cy="4841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B9503-CF83-969F-19E7-A66E2270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662" y="2132732"/>
            <a:ext cx="1872488" cy="4714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8509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29F-CC14-6C01-4784-0BDF8C3C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r>
              <a:rPr lang="en-US" dirty="0"/>
              <a:t> 1/4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E9153683-DB65-45A6-8579-9405AD135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78" y="2131165"/>
            <a:ext cx="4791110" cy="39148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ADB9DE-4D48-8FE1-E6EC-A791A23C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07"/>
            <a:ext cx="5022582" cy="4263155"/>
          </a:xfrm>
        </p:spPr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på ett element </a:t>
            </a:r>
            <a:r>
              <a:rPr lang="en-US" dirty="0" err="1"/>
              <a:t>ved</a:t>
            </a:r>
            <a:r>
              <a:rPr lang="en-US" dirty="0"/>
              <a:t> scanning av </a:t>
            </a:r>
            <a:r>
              <a:rPr lang="en-US" dirty="0" err="1"/>
              <a:t>scanlinje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size = 1/8</a:t>
            </a:r>
          </a:p>
          <a:p>
            <a:pPr lvl="1"/>
            <a:r>
              <a:rPr lang="en-US" dirty="0"/>
              <a:t>Max error  ~0.25</a:t>
            </a:r>
          </a:p>
        </p:txBody>
      </p:sp>
    </p:spTree>
    <p:extLst>
      <p:ext uri="{BB962C8B-B14F-4D97-AF65-F5344CB8AC3E}">
        <p14:creationId xmlns:p14="http://schemas.microsoft.com/office/powerpoint/2010/main" val="22220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5A85-F1EA-F960-7B88-D4FD096C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r>
              <a:rPr lang="en-US" dirty="0"/>
              <a:t> 2/4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AE3E-437E-124A-5E37-26824A63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Scanner hele </a:t>
            </a:r>
            <a:r>
              <a:rPr lang="en-US" dirty="0" err="1"/>
              <a:t>scanområdet</a:t>
            </a:r>
            <a:r>
              <a:rPr lang="en-US" dirty="0"/>
              <a:t> med alle </a:t>
            </a:r>
            <a:r>
              <a:rPr lang="en-US" dirty="0" err="1"/>
              <a:t>mulige</a:t>
            </a:r>
            <a:r>
              <a:rPr lang="en-US" dirty="0"/>
              <a:t> </a:t>
            </a:r>
            <a:r>
              <a:rPr lang="en-US" dirty="0" err="1"/>
              <a:t>kombinasjoner</a:t>
            </a:r>
            <a:r>
              <a:rPr lang="en-US" dirty="0"/>
              <a:t> av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Maksima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1mm</a:t>
            </a:r>
          </a:p>
          <a:p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Ligger litt over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teoretisk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 (0.25)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aller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fleste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synker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240mm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a graph with numbers and a red and green line&#10;&#10;Description automatically generated">
            <a:extLst>
              <a:ext uri="{FF2B5EF4-FFF2-40B4-BE49-F238E27FC236}">
                <a16:creationId xmlns:a16="http://schemas.microsoft.com/office/drawing/2014/main" id="{FDD0957A-0474-0108-267D-71F058B5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38" y="1690703"/>
            <a:ext cx="5000662" cy="39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6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EBC1-EAD8-8212-C5C1-7AFAB79E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r>
              <a:rPr lang="en-US" dirty="0"/>
              <a:t>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791D-86EC-E40B-CEB2-5B82F9DAF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4351338"/>
          </a:xfrm>
        </p:spPr>
        <p:txBody>
          <a:bodyPr/>
          <a:lstStyle/>
          <a:p>
            <a:r>
              <a:rPr lang="en-US" dirty="0"/>
              <a:t>Max error </a:t>
            </a:r>
            <a:r>
              <a:rPr lang="en-US" dirty="0" err="1"/>
              <a:t>i</a:t>
            </a:r>
            <a:r>
              <a:rPr lang="en-US" dirty="0"/>
              <a:t> scanline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vinkler</a:t>
            </a:r>
            <a:endParaRPr lang="en-US" dirty="0"/>
          </a:p>
          <a:p>
            <a:endParaRPr lang="en-US" dirty="0"/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400" dirty="0" err="1"/>
              <a:t>påvirker</a:t>
            </a:r>
            <a:r>
              <a:rPr lang="en-US" sz="2400" dirty="0"/>
              <a:t> error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større</a:t>
            </a:r>
            <a:r>
              <a:rPr lang="en-US" sz="2400" dirty="0"/>
              <a:t> grad </a:t>
            </a:r>
            <a:r>
              <a:rPr lang="en-US" sz="2400" dirty="0" err="1"/>
              <a:t>enn</a:t>
            </a:r>
            <a:r>
              <a:rPr lang="en-US" sz="2400" dirty="0"/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sz="2400" dirty="0"/>
          </a:p>
          <a:p>
            <a:r>
              <a:rPr lang="en-US" sz="2400" dirty="0" err="1"/>
              <a:t>Større</a:t>
            </a:r>
            <a:r>
              <a:rPr lang="en-US" sz="2400" dirty="0"/>
              <a:t> error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mer</a:t>
            </a:r>
            <a:r>
              <a:rPr lang="en-US" sz="2400" dirty="0"/>
              <a:t> </a:t>
            </a:r>
            <a:r>
              <a:rPr lang="en-US" sz="2400" dirty="0" err="1"/>
              <a:t>variasjon</a:t>
            </a:r>
            <a:r>
              <a:rPr lang="en-US" sz="2400" dirty="0"/>
              <a:t> </a:t>
            </a:r>
            <a:r>
              <a:rPr lang="en-US" sz="2400" dirty="0" err="1"/>
              <a:t>ved</a:t>
            </a:r>
            <a:r>
              <a:rPr lang="en-US" sz="2400" dirty="0"/>
              <a:t> </a:t>
            </a:r>
            <a:r>
              <a:rPr lang="en-US" sz="2400" dirty="0" err="1"/>
              <a:t>liten</a:t>
            </a:r>
            <a:r>
              <a:rPr lang="en-US" sz="2400" dirty="0"/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" name="Picture 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BB2725BA-B71D-A96D-53A1-ADADB556A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8423"/>
            <a:ext cx="5105437" cy="3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5AEE-3229-4C3F-9652-5A2BB6C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r>
              <a:rPr lang="en-US" dirty="0"/>
              <a:t>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AFB2-128E-342E-43E5-0D2854ABF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" y="1477867"/>
            <a:ext cx="9702800" cy="708025"/>
          </a:xfrm>
        </p:spPr>
        <p:txBody>
          <a:bodyPr/>
          <a:lstStyle/>
          <a:p>
            <a:r>
              <a:rPr lang="en-US" dirty="0" err="1"/>
              <a:t>Hvor</a:t>
            </a:r>
            <a:r>
              <a:rPr lang="en-US" dirty="0"/>
              <a:t> på </a:t>
            </a:r>
            <a:r>
              <a:rPr lang="en-US" dirty="0" err="1"/>
              <a:t>scanlinjen</a:t>
            </a:r>
            <a:r>
              <a:rPr lang="en-US" dirty="0"/>
              <a:t> er de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feilene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graph with red lines&#10;&#10;Description automatically generated">
            <a:extLst>
              <a:ext uri="{FF2B5EF4-FFF2-40B4-BE49-F238E27FC236}">
                <a16:creationId xmlns:a16="http://schemas.microsoft.com/office/drawing/2014/main" id="{D98CC8CF-0D83-43C9-37F4-715D4DEBC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5892"/>
            <a:ext cx="3949699" cy="3470947"/>
          </a:xfrm>
          <a:prstGeom prst="rect">
            <a:avLst/>
          </a:prstGeom>
        </p:spPr>
      </p:pic>
      <p:pic>
        <p:nvPicPr>
          <p:cNvPr id="12" name="Picture 11" descr="A graph with red lines&#10;&#10;Description automatically generated">
            <a:extLst>
              <a:ext uri="{FF2B5EF4-FFF2-40B4-BE49-F238E27FC236}">
                <a16:creationId xmlns:a16="http://schemas.microsoft.com/office/drawing/2014/main" id="{047E7A70-207A-1ED6-9EAF-B270A2158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44" y="2185892"/>
            <a:ext cx="4016066" cy="3468420"/>
          </a:xfrm>
          <a:prstGeom prst="rect">
            <a:avLst/>
          </a:prstGeom>
        </p:spPr>
      </p:pic>
      <p:pic>
        <p:nvPicPr>
          <p:cNvPr id="18" name="Picture 17" descr="A graph with a red line&#10;&#10;Description automatically generated">
            <a:extLst>
              <a:ext uri="{FF2B5EF4-FFF2-40B4-BE49-F238E27FC236}">
                <a16:creationId xmlns:a16="http://schemas.microsoft.com/office/drawing/2014/main" id="{EAB140F4-158B-89D3-8A20-9FCC7A95C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60" y="2185893"/>
            <a:ext cx="4006940" cy="3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8FCF-583F-59ED-A971-54FC3D2A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A941-3D95-F658-F989-C9B1779B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4114800" cy="47418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Største</a:t>
            </a:r>
            <a:r>
              <a:rPr lang="en-US" sz="2400" dirty="0"/>
              <a:t> </a:t>
            </a:r>
            <a:r>
              <a:rPr lang="en-US" sz="2400" dirty="0" err="1"/>
              <a:t>feilen</a:t>
            </a:r>
            <a:r>
              <a:rPr lang="en-US" sz="2400" dirty="0"/>
              <a:t> ligger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n,k+1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lave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verdier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k</a:t>
            </a:r>
          </a:p>
          <a:p>
            <a:pPr lvl="1"/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Tidlig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scanlinjen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sannsynligvis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forbedres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ved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å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propagere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error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lang="en-US" sz="20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n+1,0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Veldig lave </a:t>
            </a:r>
            <a:r>
              <a:rPr lang="en-US" sz="2400" dirty="0" err="1"/>
              <a:t>verdier</a:t>
            </a:r>
            <a:r>
              <a:rPr lang="en-US" sz="2400" dirty="0"/>
              <a:t> av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høyere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max error</a:t>
            </a:r>
          </a:p>
          <a:p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Systemet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bruker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50-100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iterasjoner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klokkesykluser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på å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beregne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alle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n+1,0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verdier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(Setup time for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scanlinje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1-3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iterasjoner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hver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n,k+1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kalkulasjon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alle n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699F1-22DA-06EF-72D9-F100AAC3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80" y="2444742"/>
            <a:ext cx="6654386" cy="33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9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 prosjektoppgave</vt:lpstr>
      <vt:lpstr>Små endringer på algoritme siden sist</vt:lpstr>
      <vt:lpstr>Resultater 1/4</vt:lpstr>
      <vt:lpstr>Resultater 2/4</vt:lpstr>
      <vt:lpstr>Resultater 3/4</vt:lpstr>
      <vt:lpstr>Resultater 4/4</vt:lpstr>
      <vt:lpstr>Konklusjoner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prosjektoppgave</dc:title>
  <dc:creator>Gustav Kollstrøm</dc:creator>
  <cp:lastModifiedBy>Gustav Kollstrøm</cp:lastModifiedBy>
  <cp:revision>1</cp:revision>
  <dcterms:created xsi:type="dcterms:W3CDTF">2023-10-19T07:57:34Z</dcterms:created>
  <dcterms:modified xsi:type="dcterms:W3CDTF">2023-10-19T10:27:06Z</dcterms:modified>
</cp:coreProperties>
</file>