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1D3-D15E-8B19-EEF6-575FE9D3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6158-5F20-ACEA-61B7-8EBB1E32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163A-B0D6-377B-ADA8-D6630E15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F3C9-B7E3-0D0B-0B31-C2CB2790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F0B4-454D-15E8-39AA-F2C667C7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CF31-0695-C72D-1D3F-213D7BD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A405-468E-865D-0CB9-2F858A1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FF56-34C5-EA86-9F61-18F0273D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F02C-8E8A-4854-A8E5-7B74FBE1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0184-3C88-D15A-F57E-0631E08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F2CB6-1ED2-3C1F-F300-784F6FC04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F865-A58D-10A0-EB3C-989064E2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A6C4-D682-A703-0C59-92D0536D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7AD3-4449-5BAC-E859-B5EA1CEC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DF11-48A0-62A4-0A10-C8BFA11D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9BB4-6B12-30DF-D516-03167157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687B-1195-1A5A-CE5F-B16287A9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5783-7B56-141A-F897-60553A0C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154C-708C-0780-4B2E-78FD2F14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3F37-C164-0A02-C5C2-D7312665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D5B2-58BE-CB99-B260-CE0CEA87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9ECF-8556-4B57-D910-614DB77C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5899-B1AC-7CF6-8FE9-FA94FE8A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B240-114C-DEF3-E041-52165770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A751-0E9C-12C6-0ED2-B3A0ACD2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CA5-D966-0A71-BDBF-600DE229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02EF-A72D-80CE-74A0-1183184D3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7CF80-8D02-973A-5A86-F052DA0A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6707-840D-5825-D745-7CD106F3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07E1-31E6-E643-012C-3F5CD973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3028-C1B2-5E2A-1DE0-2B93EC8C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1CF9-36B3-D158-C4C1-0EBE66C8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4DBE7-7457-5F29-4292-58213CE7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0ECD9-8CFC-4FB6-3FC5-73A58DAB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6D9E2-1D09-4A63-9669-4EED4FAFC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AFB62-394A-97AA-37BF-33A314FA7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490EC-78D5-1660-2067-F67C5FA7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89C7E-73AF-9D54-A8DD-88B29EBB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F891C-E08A-0FAB-D55C-4D09D98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028-5B3B-6481-4200-184F02CF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EC5E-BBE9-0BD0-CB43-11DC31AB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88C5-F09D-996A-B45F-8D7B1B16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14D1-2932-B32B-8C45-E073C6B3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D3ADD-C0D5-A945-DDC7-542D7B5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4B713-81C6-4582-2A98-F7BB4E9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A1B0-280B-FC5D-8238-B3B02F67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5F3A-4A85-CA02-98FB-1184FDDD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1145-B30F-9B36-F87D-ED404226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C9CA-0C32-0522-2977-BBC617E2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C3EA-7811-AAFD-2E88-F7EDD45C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4B2C-1780-2638-B9A9-89C2582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4F23-C980-B3E6-FF0C-45CA5E6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259-1C32-292E-CD92-0CB6F00D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48955-351D-FD6D-3C92-BF0CF5D55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15E4-4592-273C-24C5-ADBE0B18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1159-74F6-683B-08C2-609858A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A3F9-5D69-43F9-1237-E3128F02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FC1A3-E304-3466-9357-583FF046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A3CF9-8387-EFCE-2651-6E473A4A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259C-A7BF-BD31-7910-18FB00C9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0700-4D1B-24E5-B572-3E4C2910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0590-CE27-4596-830E-3D615C3702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098B-5D6F-05C5-E25B-F58B3F91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2C1F-9D25-3092-4726-9663F560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D245-8205-443D-9ED6-A76785D7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A163-F585-746A-B282-12CC99BF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Prosjektoppgave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DE93-4167-9654-DB49-3452A4AF7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Gustav Kollstrøm</a:t>
            </a:r>
          </a:p>
        </p:txBody>
      </p:sp>
    </p:spTree>
    <p:extLst>
      <p:ext uri="{BB962C8B-B14F-4D97-AF65-F5344CB8AC3E}">
        <p14:creationId xmlns:p14="http://schemas.microsoft.com/office/powerpoint/2010/main" val="240522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36A9-6E38-C5E9-6760-E1966520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10" y="0"/>
            <a:ext cx="10515600" cy="1325563"/>
          </a:xfrm>
        </p:spPr>
        <p:txBody>
          <a:bodyPr/>
          <a:lstStyle/>
          <a:p>
            <a:r>
              <a:rPr lang="en-US" dirty="0" err="1"/>
              <a:t>Forbedring</a:t>
            </a:r>
            <a:r>
              <a:rPr lang="en-US" dirty="0"/>
              <a:t> av </a:t>
            </a:r>
            <a:r>
              <a:rPr lang="en-US" dirty="0" err="1"/>
              <a:t>resultater</a:t>
            </a:r>
            <a:r>
              <a:rPr lang="en-US" dirty="0"/>
              <a:t> (step size = 0.25)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7762427-62C6-E396-0292-969BD203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" y="3926119"/>
            <a:ext cx="10180665" cy="255728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67458796-0A19-C9D2-9355-A8D4D691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" y="1135848"/>
            <a:ext cx="10180665" cy="25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418C-A562-8D14-1E5C-4D4AE24A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bar code with red lines&#10;&#10;Description automatically generated">
            <a:extLst>
              <a:ext uri="{FF2B5EF4-FFF2-40B4-BE49-F238E27FC236}">
                <a16:creationId xmlns:a16="http://schemas.microsoft.com/office/drawing/2014/main" id="{20BFFDB7-DF05-D700-6179-8BD85648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32" y="1832572"/>
            <a:ext cx="4991136" cy="3952904"/>
          </a:xfrm>
        </p:spPr>
      </p:pic>
    </p:spTree>
    <p:extLst>
      <p:ext uri="{BB962C8B-B14F-4D97-AF65-F5344CB8AC3E}">
        <p14:creationId xmlns:p14="http://schemas.microsoft.com/office/powerpoint/2010/main" val="4084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2592C-4FF6-0624-55CC-266C2C9B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6638" y="1377273"/>
            <a:ext cx="4979251" cy="4103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698E4-560E-52D2-A4D3-78176A4E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4" y="1377273"/>
            <a:ext cx="5009799" cy="41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1FB-C184-F330-2DD0-E57E226B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size tradeoff</a:t>
            </a:r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48F3A045-74DA-89C0-8C5E-28E80E0E3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397299"/>
            <a:ext cx="10515600" cy="2641419"/>
          </a:xfrm>
          <a:prstGeom prst="rect">
            <a:avLst/>
          </a:prstGeom>
        </p:spPr>
      </p:pic>
      <p:pic>
        <p:nvPicPr>
          <p:cNvPr id="6" name="Picture 5" descr="A graph on a white background&#10;&#10;Description automatically generated">
            <a:extLst>
              <a:ext uri="{FF2B5EF4-FFF2-40B4-BE49-F238E27FC236}">
                <a16:creationId xmlns:a16="http://schemas.microsoft.com/office/drawing/2014/main" id="{A824E7A4-F396-2BCE-6757-129C63BC5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146250"/>
            <a:ext cx="10515600" cy="2628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A6FD4-CE15-7E37-D1A9-8FF346F9ACDC}"/>
              </a:ext>
            </a:extLst>
          </p:cNvPr>
          <p:cNvSpPr txBox="1"/>
          <p:nvPr/>
        </p:nvSpPr>
        <p:spPr>
          <a:xfrm>
            <a:off x="565150" y="2333693"/>
            <a:ext cx="86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1/4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66549-AA16-440E-BEFA-FC364A7828B7}"/>
              </a:ext>
            </a:extLst>
          </p:cNvPr>
          <p:cNvSpPr txBox="1"/>
          <p:nvPr/>
        </p:nvSpPr>
        <p:spPr>
          <a:xfrm>
            <a:off x="565150" y="4949893"/>
            <a:ext cx="86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C70B-8160-D980-DF18-4BDD6EAE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" y="785004"/>
            <a:ext cx="12306300" cy="8397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 </a:t>
            </a:r>
            <a:r>
              <a:rPr lang="en-US" sz="3600" dirty="0" err="1"/>
              <a:t>liten</a:t>
            </a:r>
            <a:r>
              <a:rPr lang="en-US" sz="3600" dirty="0"/>
              <a:t> </a:t>
            </a:r>
            <a:r>
              <a:rPr lang="en-US" sz="3600" dirty="0" err="1"/>
              <a:t>observasjon</a:t>
            </a:r>
            <a:r>
              <a:rPr lang="en-US" sz="3600" dirty="0"/>
              <a:t>: Max error med </a:t>
            </a:r>
            <a:r>
              <a:rPr lang="en-US" sz="3600" dirty="0" err="1"/>
              <a:t>hensyn</a:t>
            </a:r>
            <a:r>
              <a:rPr lang="en-US" sz="3600" dirty="0"/>
              <a:t> på </a:t>
            </a:r>
            <a:r>
              <a:rPr lang="en-US" sz="3600" dirty="0" err="1"/>
              <a:t>vinkel</a:t>
            </a:r>
            <a:r>
              <a:rPr lang="en-US" sz="3600" dirty="0"/>
              <a:t> </a:t>
            </a:r>
            <a:r>
              <a:rPr lang="en-US" sz="3600" dirty="0" err="1"/>
              <a:t>følger</a:t>
            </a:r>
            <a:r>
              <a:rPr lang="en-US" sz="3600" dirty="0"/>
              <a:t> et </a:t>
            </a:r>
            <a:r>
              <a:rPr lang="en-US" sz="3600" dirty="0" err="1"/>
              <a:t>mønster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215F28C-41B8-A8FC-80C7-8E488A4A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7" y="1690688"/>
            <a:ext cx="4781585" cy="3962429"/>
          </a:xfrm>
        </p:spPr>
      </p:pic>
    </p:spTree>
    <p:extLst>
      <p:ext uri="{BB962C8B-B14F-4D97-AF65-F5344CB8AC3E}">
        <p14:creationId xmlns:p14="http://schemas.microsoft.com/office/powerpoint/2010/main" val="269300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Prosjektoppgave</vt:lpstr>
      <vt:lpstr>Forbedring av resultater (step size = 0.25)</vt:lpstr>
      <vt:lpstr>PowerPoint Presentation</vt:lpstr>
      <vt:lpstr>PowerPoint Presentation</vt:lpstr>
      <vt:lpstr>Step size tradeoff</vt:lpstr>
      <vt:lpstr>En liten observasjon: Max error med hensyn på vinkel følger et mønster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Prosjektoppgave</dc:title>
  <dc:creator>Gustav Kollstrøm</dc:creator>
  <cp:lastModifiedBy>Gustav Kollstrøm</cp:lastModifiedBy>
  <cp:revision>1</cp:revision>
  <dcterms:created xsi:type="dcterms:W3CDTF">2023-11-02T08:10:35Z</dcterms:created>
  <dcterms:modified xsi:type="dcterms:W3CDTF">2023-11-02T10:51:00Z</dcterms:modified>
</cp:coreProperties>
</file>