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120664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410733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3745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1623476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0907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2181990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74933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91394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411023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551BF9C-CD87-4831-B806-310BCE5FCA15}" type="datetimeFigureOut">
              <a:rPr lang="pt-BR" smtClean="0"/>
              <a:t>21/12/2020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91841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551BF9C-CD87-4831-B806-310BCE5FCA15}" type="datetimeFigureOut">
              <a:rPr lang="pt-BR" smtClean="0"/>
              <a:t>21/12/2020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311241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551BF9C-CD87-4831-B806-310BCE5FCA15}" type="datetimeFigureOut">
              <a:rPr lang="pt-BR" smtClean="0"/>
              <a:t>21/12/2020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117958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551BF9C-CD87-4831-B806-310BCE5FCA15}" type="datetimeFigureOut">
              <a:rPr lang="pt-BR" smtClean="0"/>
              <a:t>21/12/2020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20340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1BF9C-CD87-4831-B806-310BCE5FCA15}" type="datetimeFigureOut">
              <a:rPr lang="pt-BR" smtClean="0"/>
              <a:t>21/12/2020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127354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51BF9C-CD87-4831-B806-310BCE5FCA15}" type="datetimeFigureOut">
              <a:rPr lang="pt-BR" smtClean="0"/>
              <a:t>21/12/2020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328418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551BF9C-CD87-4831-B806-310BCE5FCA15}" type="datetimeFigureOut">
              <a:rPr lang="pt-BR" smtClean="0"/>
              <a:t>21/12/2020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12CB1FF-B1A8-481E-BDFD-6ADC210013F0}" type="slidenum">
              <a:rPr lang="pt-BR" smtClean="0"/>
              <a:t>‹nº›</a:t>
            </a:fld>
            <a:endParaRPr lang="pt-BR"/>
          </a:p>
        </p:txBody>
      </p:sp>
    </p:spTree>
    <p:extLst>
      <p:ext uri="{BB962C8B-B14F-4D97-AF65-F5344CB8AC3E}">
        <p14:creationId xmlns:p14="http://schemas.microsoft.com/office/powerpoint/2010/main" val="32259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51BF9C-CD87-4831-B806-310BCE5FCA15}" type="datetimeFigureOut">
              <a:rPr lang="pt-BR" smtClean="0"/>
              <a:t>21/12/2020</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2CB1FF-B1A8-481E-BDFD-6ADC210013F0}" type="slidenum">
              <a:rPr lang="pt-BR" smtClean="0"/>
              <a:t>‹nº›</a:t>
            </a:fld>
            <a:endParaRPr lang="pt-BR"/>
          </a:p>
        </p:txBody>
      </p:sp>
    </p:spTree>
    <p:extLst>
      <p:ext uri="{BB962C8B-B14F-4D97-AF65-F5344CB8AC3E}">
        <p14:creationId xmlns:p14="http://schemas.microsoft.com/office/powerpoint/2010/main" val="2108936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01B6B1-D04E-4B47-805F-E3E5058C117A}"/>
              </a:ext>
            </a:extLst>
          </p:cNvPr>
          <p:cNvSpPr>
            <a:spLocks noGrp="1"/>
          </p:cNvSpPr>
          <p:nvPr>
            <p:ph type="ctrTitle"/>
          </p:nvPr>
        </p:nvSpPr>
        <p:spPr>
          <a:xfrm>
            <a:off x="875764" y="631066"/>
            <a:ext cx="10367492" cy="4391695"/>
          </a:xfrm>
        </p:spPr>
        <p:txBody>
          <a:bodyPr>
            <a:normAutofit/>
          </a:bodyPr>
          <a:lstStyle/>
          <a:p>
            <a:pPr>
              <a:lnSpc>
                <a:spcPct val="100000"/>
              </a:lnSpc>
            </a:pPr>
            <a:r>
              <a:rPr lang="pt-BR" dirty="0">
                <a:solidFill>
                  <a:schemeClr val="tx1"/>
                </a:solidFill>
              </a:rPr>
              <a:t>Atualização: Sistema de Recrutamento e Seleção </a:t>
            </a:r>
            <a:r>
              <a:rPr lang="pt-BR" sz="3200" dirty="0">
                <a:solidFill>
                  <a:schemeClr val="tx1"/>
                </a:solidFill>
              </a:rPr>
              <a:t>(Versão 2.0) </a:t>
            </a:r>
            <a:r>
              <a:rPr lang="pt-BR" sz="8000" b="1" dirty="0">
                <a:solidFill>
                  <a:schemeClr val="tx1"/>
                </a:solidFill>
              </a:rPr>
              <a:t>Colorado Máquinas</a:t>
            </a:r>
            <a:endParaRPr lang="pt-BR" b="1" dirty="0">
              <a:solidFill>
                <a:schemeClr val="tx1"/>
              </a:solidFill>
            </a:endParaRPr>
          </a:p>
        </p:txBody>
      </p:sp>
    </p:spTree>
    <p:extLst>
      <p:ext uri="{BB962C8B-B14F-4D97-AF65-F5344CB8AC3E}">
        <p14:creationId xmlns:p14="http://schemas.microsoft.com/office/powerpoint/2010/main" val="101684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F05773-D646-45B9-9A43-A7A51AF1A944}"/>
              </a:ext>
            </a:extLst>
          </p:cNvPr>
          <p:cNvSpPr>
            <a:spLocks noGrp="1"/>
          </p:cNvSpPr>
          <p:nvPr>
            <p:ph type="title"/>
          </p:nvPr>
        </p:nvSpPr>
        <p:spPr/>
        <p:txBody>
          <a:bodyPr/>
          <a:lstStyle/>
          <a:p>
            <a:r>
              <a:rPr lang="pt-BR" dirty="0"/>
              <a:t>1.	Page principal, cabeçalho e rodapé</a:t>
            </a:r>
          </a:p>
        </p:txBody>
      </p:sp>
      <p:sp>
        <p:nvSpPr>
          <p:cNvPr id="3" name="Espaço Reservado para Conteúdo 2">
            <a:extLst>
              <a:ext uri="{FF2B5EF4-FFF2-40B4-BE49-F238E27FC236}">
                <a16:creationId xmlns:a16="http://schemas.microsoft.com/office/drawing/2014/main" id="{B2E2B023-A5FF-459D-9075-BF4A106326DE}"/>
              </a:ext>
            </a:extLst>
          </p:cNvPr>
          <p:cNvSpPr>
            <a:spLocks noGrp="1"/>
          </p:cNvSpPr>
          <p:nvPr>
            <p:ph idx="1"/>
          </p:nvPr>
        </p:nvSpPr>
        <p:spPr>
          <a:xfrm>
            <a:off x="838200" y="1930399"/>
            <a:ext cx="10515600" cy="4562475"/>
          </a:xfrm>
        </p:spPr>
        <p:txBody>
          <a:bodyPr>
            <a:normAutofit lnSpcReduction="10000"/>
          </a:bodyPr>
          <a:lstStyle/>
          <a:p>
            <a:r>
              <a:rPr lang="pt-BR" dirty="0"/>
              <a:t>Foi alterado todo o layout da pagina principal para uma visualização mais limpa e moderna;</a:t>
            </a:r>
          </a:p>
          <a:p>
            <a:r>
              <a:rPr lang="pt-BR" dirty="0"/>
              <a:t>As informações em si permaneceram as mesmas;</a:t>
            </a:r>
          </a:p>
          <a:p>
            <a:r>
              <a:rPr lang="pt-BR" dirty="0"/>
              <a:t>Adicionado o campo de </a:t>
            </a:r>
            <a:r>
              <a:rPr lang="pt-BR" u="sng" dirty="0"/>
              <a:t>Contato</a:t>
            </a:r>
            <a:r>
              <a:rPr lang="pt-BR" dirty="0"/>
              <a:t> ao cabeçalho, onde em qualquer lugar que o usuário esteja dentro do sistema, ele consiga enviar dúvidas ao nosso grupo de atendimento especial ao Trabalhe Conosco;</a:t>
            </a:r>
          </a:p>
          <a:p>
            <a:r>
              <a:rPr lang="pt-BR" dirty="0"/>
              <a:t>Alterado o número de contato para o número da TI - (16) 99730-8052;</a:t>
            </a:r>
          </a:p>
          <a:p>
            <a:r>
              <a:rPr lang="pt-BR" dirty="0"/>
              <a:t>Adicionado um informativo referente a possíveis problemas no sistema. Espera-se a remoção desse aviso o mais rápido possível;</a:t>
            </a:r>
          </a:p>
          <a:p>
            <a:r>
              <a:rPr lang="pt-BR" dirty="0"/>
              <a:t>Alterado a frase "Cadastre seu currículo para participar dos nossos processos seletivos." para "Crie sua conta e cadastre seu currículo para participar dos nossos processos seletivos." reforçando ao usuário de que as ações de criar uma conta e cadastrar um currículo são distintas;</a:t>
            </a:r>
          </a:p>
          <a:p>
            <a:r>
              <a:rPr lang="pt-BR" dirty="0"/>
              <a:t>Alterado as mensagens de aviso do sistema. Antes apareciam como alerta no topo das </a:t>
            </a:r>
            <a:r>
              <a:rPr lang="pt-BR" dirty="0" err="1"/>
              <a:t>pages</a:t>
            </a:r>
            <a:r>
              <a:rPr lang="pt-BR" dirty="0"/>
              <a:t>, agora aparecem </a:t>
            </a:r>
            <a:r>
              <a:rPr lang="pt-BR" dirty="0" err="1"/>
              <a:t>checkbox</a:t>
            </a:r>
            <a:r>
              <a:rPr lang="pt-BR" dirty="0"/>
              <a:t> que confirmam a leitura do usuário para prosseguimento das atividades dentro do sistema. Prática desatualizada e nada estética, porém entendeu-se necessária para o nosso tipo de usuário;</a:t>
            </a:r>
          </a:p>
          <a:p>
            <a:endParaRPr lang="pt-BR" dirty="0"/>
          </a:p>
        </p:txBody>
      </p:sp>
    </p:spTree>
    <p:extLst>
      <p:ext uri="{BB962C8B-B14F-4D97-AF65-F5344CB8AC3E}">
        <p14:creationId xmlns:p14="http://schemas.microsoft.com/office/powerpoint/2010/main" val="422560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1E8DE-4CC8-49E5-9D3A-4B65E93976B8}"/>
              </a:ext>
            </a:extLst>
          </p:cNvPr>
          <p:cNvSpPr>
            <a:spLocks noGrp="1"/>
          </p:cNvSpPr>
          <p:nvPr>
            <p:ph type="title"/>
          </p:nvPr>
        </p:nvSpPr>
        <p:spPr/>
        <p:txBody>
          <a:bodyPr/>
          <a:lstStyle/>
          <a:p>
            <a:r>
              <a:rPr lang="pt-BR" dirty="0"/>
              <a:t>2.	Entrar e Registrar</a:t>
            </a:r>
          </a:p>
        </p:txBody>
      </p:sp>
      <p:sp>
        <p:nvSpPr>
          <p:cNvPr id="3" name="Espaço Reservado para Conteúdo 2">
            <a:extLst>
              <a:ext uri="{FF2B5EF4-FFF2-40B4-BE49-F238E27FC236}">
                <a16:creationId xmlns:a16="http://schemas.microsoft.com/office/drawing/2014/main" id="{3FC02FA4-BA94-4E7C-B216-3393180BBC44}"/>
              </a:ext>
            </a:extLst>
          </p:cNvPr>
          <p:cNvSpPr>
            <a:spLocks noGrp="1"/>
          </p:cNvSpPr>
          <p:nvPr>
            <p:ph idx="1"/>
          </p:nvPr>
        </p:nvSpPr>
        <p:spPr>
          <a:xfrm>
            <a:off x="677334" y="1930401"/>
            <a:ext cx="8596668" cy="4110962"/>
          </a:xfrm>
        </p:spPr>
        <p:txBody>
          <a:bodyPr/>
          <a:lstStyle/>
          <a:p>
            <a:r>
              <a:rPr lang="pt-BR" dirty="0"/>
              <a:t>Aproveitando a alteração nas page inicial, foi alterado o layout nas </a:t>
            </a:r>
            <a:r>
              <a:rPr lang="pt-BR" dirty="0" err="1"/>
              <a:t>pages</a:t>
            </a:r>
            <a:r>
              <a:rPr lang="pt-BR" dirty="0"/>
              <a:t> em que o usuário entra e se registra;</a:t>
            </a:r>
          </a:p>
          <a:p>
            <a:r>
              <a:rPr lang="pt-BR" dirty="0"/>
              <a:t>O mesmo layout foi utilizado nas demais </a:t>
            </a:r>
            <a:r>
              <a:rPr lang="pt-BR" dirty="0" err="1"/>
              <a:t>pages</a:t>
            </a:r>
            <a:r>
              <a:rPr lang="pt-BR" dirty="0"/>
              <a:t>: </a:t>
            </a:r>
            <a:r>
              <a:rPr lang="pt-BR" u="sng" dirty="0"/>
              <a:t>Recuperar senha</a:t>
            </a:r>
            <a:r>
              <a:rPr lang="pt-BR" dirty="0"/>
              <a:t>, </a:t>
            </a:r>
            <a:r>
              <a:rPr lang="pt-BR" u="sng" dirty="0"/>
              <a:t>Vagas, Perfil </a:t>
            </a:r>
            <a:r>
              <a:rPr lang="pt-BR" dirty="0"/>
              <a:t>e </a:t>
            </a:r>
            <a:r>
              <a:rPr lang="pt-BR" u="sng" dirty="0"/>
              <a:t>Detalhes da vaga;</a:t>
            </a:r>
          </a:p>
          <a:p>
            <a:r>
              <a:rPr lang="pt-BR" dirty="0"/>
              <a:t>Alterei também a forma em que os campos são renderizados para uma maior performance;</a:t>
            </a:r>
          </a:p>
        </p:txBody>
      </p:sp>
    </p:spTree>
    <p:extLst>
      <p:ext uri="{BB962C8B-B14F-4D97-AF65-F5344CB8AC3E}">
        <p14:creationId xmlns:p14="http://schemas.microsoft.com/office/powerpoint/2010/main" val="283614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452B9-AEA2-42B4-ABAB-F34714C063E4}"/>
              </a:ext>
            </a:extLst>
          </p:cNvPr>
          <p:cNvSpPr>
            <a:spLocks noGrp="1"/>
          </p:cNvSpPr>
          <p:nvPr>
            <p:ph type="title"/>
          </p:nvPr>
        </p:nvSpPr>
        <p:spPr/>
        <p:txBody>
          <a:bodyPr/>
          <a:lstStyle/>
          <a:p>
            <a:r>
              <a:rPr lang="pt-BR" dirty="0"/>
              <a:t>3.	Perfil</a:t>
            </a:r>
          </a:p>
        </p:txBody>
      </p:sp>
      <p:sp>
        <p:nvSpPr>
          <p:cNvPr id="3" name="Espaço Reservado para Conteúdo 2">
            <a:extLst>
              <a:ext uri="{FF2B5EF4-FFF2-40B4-BE49-F238E27FC236}">
                <a16:creationId xmlns:a16="http://schemas.microsoft.com/office/drawing/2014/main" id="{C1D9BBCB-930D-4232-A0D6-B0DD6DC04E1D}"/>
              </a:ext>
            </a:extLst>
          </p:cNvPr>
          <p:cNvSpPr>
            <a:spLocks noGrp="1"/>
          </p:cNvSpPr>
          <p:nvPr>
            <p:ph idx="1"/>
          </p:nvPr>
        </p:nvSpPr>
        <p:spPr>
          <a:xfrm>
            <a:off x="838200" y="1930399"/>
            <a:ext cx="10515600" cy="4431763"/>
          </a:xfrm>
        </p:spPr>
        <p:txBody>
          <a:bodyPr>
            <a:normAutofit fontScale="77500" lnSpcReduction="20000"/>
          </a:bodyPr>
          <a:lstStyle/>
          <a:p>
            <a:r>
              <a:rPr lang="pt-BR" dirty="0"/>
              <a:t>Foi alterado o dinamismo de redirecionamento de todas as seções no sistema por meio de uso de </a:t>
            </a:r>
            <a:r>
              <a:rPr lang="pt-BR" dirty="0" err="1"/>
              <a:t>modals</a:t>
            </a:r>
            <a:r>
              <a:rPr lang="pt-BR" dirty="0"/>
              <a:t>. Os redirecionamentos ao invés de te levar para novas </a:t>
            </a:r>
            <a:r>
              <a:rPr lang="pt-BR" dirty="0" err="1"/>
              <a:t>pages</a:t>
            </a:r>
            <a:r>
              <a:rPr lang="pt-BR" dirty="0"/>
              <a:t>, é renderizado uma caixa centralizada em cima da page atual (Perfil);</a:t>
            </a:r>
          </a:p>
          <a:p>
            <a:r>
              <a:rPr lang="pt-BR" dirty="0"/>
              <a:t>O currículo agora foi separado em 6 seções diferentes, antes era apenas 1. Isso ocasionava divergências durante os preenchimentos do usuário, além da dificuldade ao trazer todas as informações já salvas. Ao separá-las o usuário consegue cadastrar gradativamente sem que nada seja perdido, além de conseguir visualizar, alterar e remover qualquer informação;</a:t>
            </a:r>
          </a:p>
          <a:p>
            <a:r>
              <a:rPr lang="pt-BR" dirty="0"/>
              <a:t>Descontinuada a seção de Alteração de perfil, para apenas a Alteração de senha. Nada além da senha era realmente importante para o gerenciamento do usuário;</a:t>
            </a:r>
          </a:p>
          <a:p>
            <a:r>
              <a:rPr lang="pt-BR" dirty="0"/>
              <a:t>Criada a seção de Ajuda. Lá está de forma detalhada como o sistema funciona além de respostas para as dúvidas mais frequentes dos usuários;</a:t>
            </a:r>
          </a:p>
          <a:p>
            <a:r>
              <a:rPr lang="pt-BR" dirty="0"/>
              <a:t>A seção de Envio de arquivos agora aparece no perfil independente do status do cadastro gerenciado pelo RH, porém o usuário só conseguirá enviar caso o status esteja liberado;</a:t>
            </a:r>
          </a:p>
          <a:p>
            <a:r>
              <a:rPr lang="pt-BR" dirty="0"/>
              <a:t>A visualização completa do currículo agora também se dá por meio de uma modal comtemplando todas as informações de cadastro do usuário, além de ele conseguir acompanhar individualmente cada uma das seções em seu respectivo campo;</a:t>
            </a:r>
          </a:p>
          <a:p>
            <a:r>
              <a:rPr lang="pt-BR" dirty="0"/>
              <a:t>Descontinuada a seção de foto do perfil para o usuário. Campo pouco utilizado pelos usuários além de não estar sendo utilizado atualmente pelo RH. Porém caso um dia seja necessário está pronto para que seja continuado;</a:t>
            </a:r>
          </a:p>
          <a:p>
            <a:r>
              <a:rPr lang="pt-BR" dirty="0"/>
              <a:t>Inserido Termo de Responsabilidade e Condições de Uso, validado </a:t>
            </a:r>
            <a:r>
              <a:rPr lang="pt-BR"/>
              <a:t>pelo Breno</a:t>
            </a:r>
            <a:endParaRPr lang="pt-BR" dirty="0"/>
          </a:p>
          <a:p>
            <a:endParaRPr lang="pt-BR" dirty="0"/>
          </a:p>
        </p:txBody>
      </p:sp>
    </p:spTree>
    <p:extLst>
      <p:ext uri="{BB962C8B-B14F-4D97-AF65-F5344CB8AC3E}">
        <p14:creationId xmlns:p14="http://schemas.microsoft.com/office/powerpoint/2010/main" val="6884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374F7-C78B-4511-86D4-354B6A7DAB22}"/>
              </a:ext>
            </a:extLst>
          </p:cNvPr>
          <p:cNvSpPr>
            <a:spLocks noGrp="1"/>
          </p:cNvSpPr>
          <p:nvPr>
            <p:ph type="title"/>
          </p:nvPr>
        </p:nvSpPr>
        <p:spPr/>
        <p:txBody>
          <a:bodyPr/>
          <a:lstStyle/>
          <a:p>
            <a:r>
              <a:rPr lang="pt-BR" dirty="0"/>
              <a:t>4.	Vagas e Detalhes da Vaga</a:t>
            </a:r>
          </a:p>
        </p:txBody>
      </p:sp>
      <p:sp>
        <p:nvSpPr>
          <p:cNvPr id="3" name="Espaço Reservado para Conteúdo 2">
            <a:extLst>
              <a:ext uri="{FF2B5EF4-FFF2-40B4-BE49-F238E27FC236}">
                <a16:creationId xmlns:a16="http://schemas.microsoft.com/office/drawing/2014/main" id="{AE9D9BE4-809A-412D-A43E-387F0E75FD0E}"/>
              </a:ext>
            </a:extLst>
          </p:cNvPr>
          <p:cNvSpPr>
            <a:spLocks noGrp="1"/>
          </p:cNvSpPr>
          <p:nvPr>
            <p:ph idx="1"/>
          </p:nvPr>
        </p:nvSpPr>
        <p:spPr>
          <a:xfrm>
            <a:off x="677334" y="1930401"/>
            <a:ext cx="8596668" cy="4110962"/>
          </a:xfrm>
        </p:spPr>
        <p:txBody>
          <a:bodyPr/>
          <a:lstStyle/>
          <a:p>
            <a:r>
              <a:rPr lang="pt-BR" dirty="0"/>
              <a:t>Vagas agora são ordenadas por data de expiração: do mais próximo para o mais distante;</a:t>
            </a:r>
          </a:p>
          <a:p>
            <a:r>
              <a:rPr lang="pt-BR" dirty="0"/>
              <a:t>Validação de vagas expiradas para não aparecerem no painel de vagas abertas (não implementado);</a:t>
            </a:r>
          </a:p>
          <a:p>
            <a:r>
              <a:rPr lang="pt-BR" dirty="0"/>
              <a:t>Refeita a validação para cadastro na vaga, pois havia um erro na logica de programação que em alguns casos específicos o cadastro não ocorria de forma direta;</a:t>
            </a:r>
          </a:p>
          <a:p>
            <a:endParaRPr lang="pt-BR" dirty="0"/>
          </a:p>
        </p:txBody>
      </p:sp>
    </p:spTree>
    <p:extLst>
      <p:ext uri="{BB962C8B-B14F-4D97-AF65-F5344CB8AC3E}">
        <p14:creationId xmlns:p14="http://schemas.microsoft.com/office/powerpoint/2010/main" val="266620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CCFF7-C670-42D6-BC2A-D397B5CB8B93}"/>
              </a:ext>
            </a:extLst>
          </p:cNvPr>
          <p:cNvSpPr>
            <a:spLocks noGrp="1"/>
          </p:cNvSpPr>
          <p:nvPr>
            <p:ph type="title"/>
          </p:nvPr>
        </p:nvSpPr>
        <p:spPr/>
        <p:txBody>
          <a:bodyPr/>
          <a:lstStyle/>
          <a:p>
            <a:r>
              <a:rPr lang="pt-BR" dirty="0"/>
              <a:t>5.	Admin</a:t>
            </a:r>
          </a:p>
        </p:txBody>
      </p:sp>
      <p:sp>
        <p:nvSpPr>
          <p:cNvPr id="3" name="Espaço Reservado para Conteúdo 2">
            <a:extLst>
              <a:ext uri="{FF2B5EF4-FFF2-40B4-BE49-F238E27FC236}">
                <a16:creationId xmlns:a16="http://schemas.microsoft.com/office/drawing/2014/main" id="{FF98F207-452A-4599-8172-CF3AA76FDCA2}"/>
              </a:ext>
            </a:extLst>
          </p:cNvPr>
          <p:cNvSpPr>
            <a:spLocks noGrp="1"/>
          </p:cNvSpPr>
          <p:nvPr>
            <p:ph idx="1"/>
          </p:nvPr>
        </p:nvSpPr>
        <p:spPr>
          <a:xfrm>
            <a:off x="677334" y="1930401"/>
            <a:ext cx="8596668" cy="4110962"/>
          </a:xfrm>
        </p:spPr>
        <p:txBody>
          <a:bodyPr/>
          <a:lstStyle/>
          <a:p>
            <a:r>
              <a:rPr lang="pt-BR" dirty="0"/>
              <a:t> Alterado a geração total de currículos, a pedido da Gislaine, onde é possível ver todos e apenas usuários com currículos cadastrados no campo "Currículos" do Trabalhe Conosco Admin;</a:t>
            </a:r>
          </a:p>
          <a:p>
            <a:r>
              <a:rPr lang="pt-BR" dirty="0"/>
              <a:t>Padronizado os campos de usuário para o Nome Completo, facilitando a visualização e a busca;</a:t>
            </a:r>
          </a:p>
        </p:txBody>
      </p:sp>
    </p:spTree>
    <p:extLst>
      <p:ext uri="{BB962C8B-B14F-4D97-AF65-F5344CB8AC3E}">
        <p14:creationId xmlns:p14="http://schemas.microsoft.com/office/powerpoint/2010/main" val="248291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65E56-C3C2-443F-8349-A61049B08819}"/>
              </a:ext>
            </a:extLst>
          </p:cNvPr>
          <p:cNvSpPr>
            <a:spLocks noGrp="1"/>
          </p:cNvSpPr>
          <p:nvPr>
            <p:ph type="title"/>
          </p:nvPr>
        </p:nvSpPr>
        <p:spPr/>
        <p:txBody>
          <a:bodyPr/>
          <a:lstStyle/>
          <a:p>
            <a:r>
              <a:rPr lang="pt-BR" dirty="0"/>
              <a:t>6.	</a:t>
            </a:r>
            <a:r>
              <a:rPr lang="pt-BR" dirty="0" err="1"/>
              <a:t>Backend</a:t>
            </a:r>
            <a:endParaRPr lang="pt-BR" dirty="0"/>
          </a:p>
        </p:txBody>
      </p:sp>
      <p:sp>
        <p:nvSpPr>
          <p:cNvPr id="3" name="Espaço Reservado para Conteúdo 2">
            <a:extLst>
              <a:ext uri="{FF2B5EF4-FFF2-40B4-BE49-F238E27FC236}">
                <a16:creationId xmlns:a16="http://schemas.microsoft.com/office/drawing/2014/main" id="{BFB224F4-13F2-40BF-808D-45822F7F9946}"/>
              </a:ext>
            </a:extLst>
          </p:cNvPr>
          <p:cNvSpPr>
            <a:spLocks noGrp="1"/>
          </p:cNvSpPr>
          <p:nvPr>
            <p:ph idx="1"/>
          </p:nvPr>
        </p:nvSpPr>
        <p:spPr>
          <a:xfrm>
            <a:off x="677334" y="1930401"/>
            <a:ext cx="8596668" cy="4110962"/>
          </a:xfrm>
        </p:spPr>
        <p:txBody>
          <a:bodyPr>
            <a:normAutofit fontScale="92500" lnSpcReduction="20000"/>
          </a:bodyPr>
          <a:lstStyle/>
          <a:p>
            <a:r>
              <a:rPr lang="pt-BR" dirty="0"/>
              <a:t>Retirado os limitadores de caracteres dos campos "Cargo de Atuação" e "Atividades" do preenchimento de "Experiências Profissionais";</a:t>
            </a:r>
          </a:p>
          <a:p>
            <a:r>
              <a:rPr lang="pt-BR" dirty="0"/>
              <a:t>Retirado os validadores </a:t>
            </a:r>
            <a:r>
              <a:rPr lang="pt-BR" dirty="0" err="1"/>
              <a:t>backend</a:t>
            </a:r>
            <a:r>
              <a:rPr lang="pt-BR" dirty="0"/>
              <a:t> do preenchimento de "Dados Pessoais“;</a:t>
            </a:r>
          </a:p>
          <a:p>
            <a:r>
              <a:rPr lang="pt-BR" dirty="0"/>
              <a:t>Alterado o </a:t>
            </a:r>
            <a:r>
              <a:rPr lang="pt-BR" dirty="0" err="1"/>
              <a:t>encoding</a:t>
            </a:r>
            <a:r>
              <a:rPr lang="pt-BR" dirty="0"/>
              <a:t> dos campos abertos de Latin1 para UTF8, isso irá evitar possíveis erros em cadastros que o usuário utiliza caracteres fora dos idiomas latino-americano;</a:t>
            </a:r>
          </a:p>
          <a:p>
            <a:r>
              <a:rPr lang="pt-BR" dirty="0"/>
              <a:t>Alterado o </a:t>
            </a:r>
            <a:r>
              <a:rPr lang="pt-BR" dirty="0" err="1"/>
              <a:t>encoding</a:t>
            </a:r>
            <a:r>
              <a:rPr lang="pt-BR" dirty="0"/>
              <a:t> do gerador de PDF dos currículo de "ISO-8859-1" (latin2) para "CP1252" (latin1), isso evitará possíveis erros ao gerar os arquivos PDF;</a:t>
            </a:r>
          </a:p>
          <a:p>
            <a:r>
              <a:rPr lang="pt-BR" dirty="0"/>
              <a:t>Revalidado todas as </a:t>
            </a:r>
            <a:r>
              <a:rPr lang="pt-BR" dirty="0" err="1"/>
              <a:t>views</a:t>
            </a:r>
            <a:r>
              <a:rPr lang="pt-BR" dirty="0"/>
              <a:t> para verificar o redirecionamento ao Entrar caso o usuário tente acessar alguma page com validação de autenticação necessária;</a:t>
            </a:r>
          </a:p>
          <a:p>
            <a:r>
              <a:rPr lang="pt-BR" dirty="0"/>
              <a:t>Alterei o destinatário dos LOGS para o grupo especial de </a:t>
            </a:r>
            <a:r>
              <a:rPr lang="pt-BR" dirty="0" err="1"/>
              <a:t>email</a:t>
            </a:r>
            <a:r>
              <a:rPr lang="pt-BR" dirty="0"/>
              <a:t> do Trabalhe Conosco;</a:t>
            </a:r>
          </a:p>
          <a:p>
            <a:r>
              <a:rPr lang="pt-BR" dirty="0"/>
              <a:t>Removido alguns dados, arquivos, imagens e </a:t>
            </a:r>
            <a:r>
              <a:rPr lang="pt-BR" dirty="0" err="1"/>
              <a:t>etc</a:t>
            </a:r>
            <a:r>
              <a:rPr lang="pt-BR" dirty="0"/>
              <a:t> que não eram utilizados para reduzir o tamanho da aplicação;</a:t>
            </a:r>
          </a:p>
          <a:p>
            <a:r>
              <a:rPr lang="pt-BR" dirty="0"/>
              <a:t>Alterado o tempo limite de seção para 7200 segundos (2h)</a:t>
            </a:r>
          </a:p>
        </p:txBody>
      </p:sp>
    </p:spTree>
    <p:extLst>
      <p:ext uri="{BB962C8B-B14F-4D97-AF65-F5344CB8AC3E}">
        <p14:creationId xmlns:p14="http://schemas.microsoft.com/office/powerpoint/2010/main" val="3574583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3FF65-721E-4D75-A5CB-F3AD09C47BE2}"/>
              </a:ext>
            </a:extLst>
          </p:cNvPr>
          <p:cNvSpPr>
            <a:spLocks noGrp="1"/>
          </p:cNvSpPr>
          <p:nvPr>
            <p:ph type="title"/>
          </p:nvPr>
        </p:nvSpPr>
        <p:spPr>
          <a:xfrm>
            <a:off x="838200" y="365124"/>
            <a:ext cx="9902780" cy="5997039"/>
          </a:xfrm>
        </p:spPr>
        <p:txBody>
          <a:bodyPr>
            <a:noAutofit/>
          </a:bodyPr>
          <a:lstStyle/>
          <a:p>
            <a:r>
              <a:rPr lang="pt-BR" sz="2400" dirty="0">
                <a:solidFill>
                  <a:schemeClr val="tx1"/>
                </a:solidFill>
              </a:rPr>
              <a:t>Ao todo foram 30 itens de implementação e alteração no sistema.</a:t>
            </a:r>
            <a:br>
              <a:rPr lang="pt-BR" sz="2400" dirty="0">
                <a:solidFill>
                  <a:schemeClr val="tx1"/>
                </a:solidFill>
              </a:rPr>
            </a:br>
            <a:br>
              <a:rPr lang="pt-BR" sz="2400" dirty="0">
                <a:solidFill>
                  <a:schemeClr val="tx1"/>
                </a:solidFill>
              </a:rPr>
            </a:br>
            <a:r>
              <a:rPr lang="pt-BR" sz="2400" dirty="0">
                <a:solidFill>
                  <a:schemeClr val="tx1"/>
                </a:solidFill>
              </a:rPr>
              <a:t>A ideia agora é esperar pela validação com os usuários e manter-se firme nessa versão, independente de eventuais problemas que podem vir a aparecer.</a:t>
            </a:r>
            <a:br>
              <a:rPr lang="pt-BR" sz="2400" dirty="0">
                <a:solidFill>
                  <a:schemeClr val="tx1"/>
                </a:solidFill>
              </a:rPr>
            </a:br>
            <a:br>
              <a:rPr lang="pt-BR" sz="2400" dirty="0">
                <a:solidFill>
                  <a:schemeClr val="tx1"/>
                </a:solidFill>
              </a:rPr>
            </a:br>
            <a:r>
              <a:rPr lang="pt-BR" sz="2400" dirty="0">
                <a:solidFill>
                  <a:schemeClr val="tx1"/>
                </a:solidFill>
              </a:rPr>
              <a:t>Futuramente, após conseguirmos a estabilização com os usuários e com a base de dados, partiremos para as melhorias com a parte administrativa, principalmente com o cálculo automático no cadastro de vagas.</a:t>
            </a:r>
          </a:p>
        </p:txBody>
      </p:sp>
    </p:spTree>
    <p:extLst>
      <p:ext uri="{BB962C8B-B14F-4D97-AF65-F5344CB8AC3E}">
        <p14:creationId xmlns:p14="http://schemas.microsoft.com/office/powerpoint/2010/main" val="413669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DE750-BB9B-4184-AFB3-B1B6D6D55325}"/>
              </a:ext>
            </a:extLst>
          </p:cNvPr>
          <p:cNvSpPr>
            <a:spLocks noGrp="1"/>
          </p:cNvSpPr>
          <p:nvPr>
            <p:ph type="title"/>
          </p:nvPr>
        </p:nvSpPr>
        <p:spPr/>
        <p:txBody>
          <a:bodyPr/>
          <a:lstStyle/>
          <a:p>
            <a:r>
              <a:rPr lang="pt-BR" dirty="0">
                <a:solidFill>
                  <a:schemeClr val="tx1"/>
                </a:solidFill>
              </a:rPr>
              <a:t>Obrigado!</a:t>
            </a:r>
          </a:p>
        </p:txBody>
      </p:sp>
    </p:spTree>
    <p:extLst>
      <p:ext uri="{BB962C8B-B14F-4D97-AF65-F5344CB8AC3E}">
        <p14:creationId xmlns:p14="http://schemas.microsoft.com/office/powerpoint/2010/main" val="848864966"/>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930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Trebuchet MS</vt:lpstr>
      <vt:lpstr>Wingdings 3</vt:lpstr>
      <vt:lpstr>Facetado</vt:lpstr>
      <vt:lpstr>Atualização: Sistema de Recrutamento e Seleção (Versão 2.0) Colorado Máquinas</vt:lpstr>
      <vt:lpstr>1. Page principal, cabeçalho e rodapé</vt:lpstr>
      <vt:lpstr>2. Entrar e Registrar</vt:lpstr>
      <vt:lpstr>3. Perfil</vt:lpstr>
      <vt:lpstr>4. Vagas e Detalhes da Vaga</vt:lpstr>
      <vt:lpstr>5. Admin</vt:lpstr>
      <vt:lpstr>6. Backend</vt:lpstr>
      <vt:lpstr>Ao todo foram 30 itens de implementação e alteração no sistema.  A ideia agora é esperar pela validação com os usuários e manter-se firme nessa versão, independente de eventuais problemas que podem vir a aparecer.  Futuramente, após conseguirmos a estabilização com os usuários e com a base de dados, partiremos para as melhorias com a parte administrativa, principalmente com o cálculo automático no cadastro de vagas.</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Atualização: Sistema de Recrutamento e Seleção (Versão 2.0) Colorado Máquinas</dc:title>
  <dc:creator>Catalogo Colorado</dc:creator>
  <cp:lastModifiedBy>Catalogo Colorado</cp:lastModifiedBy>
  <cp:revision>15</cp:revision>
  <dcterms:created xsi:type="dcterms:W3CDTF">2020-12-14T14:31:17Z</dcterms:created>
  <dcterms:modified xsi:type="dcterms:W3CDTF">2020-12-21T19:56:43Z</dcterms:modified>
</cp:coreProperties>
</file>