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2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9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9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45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8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0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5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8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E41B-33CF-43AB-811C-04D3BA442AC4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6C34-8B52-42E4-AB58-B71ADE38D4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7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200667" y="2276872"/>
            <a:ext cx="1512168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Préstamo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700336" y="224086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Solicitante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00336" y="311760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Cooperativa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7" idx="3"/>
            <a:endCxn id="4" idx="2"/>
          </p:cNvCxnSpPr>
          <p:nvPr/>
        </p:nvCxnSpPr>
        <p:spPr>
          <a:xfrm>
            <a:off x="2140496" y="2492896"/>
            <a:ext cx="106017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4" idx="3"/>
          </p:cNvCxnSpPr>
          <p:nvPr/>
        </p:nvCxnSpPr>
        <p:spPr>
          <a:xfrm>
            <a:off x="2140496" y="3369628"/>
            <a:ext cx="1281623" cy="13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127576" y="2798930"/>
            <a:ext cx="1900808" cy="91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Registro de </a:t>
            </a:r>
          </a:p>
          <a:p>
            <a:pPr algn="ctr"/>
            <a:r>
              <a:rPr lang="es-ES" dirty="0" err="1" smtClean="0"/>
              <a:t>prestamoo</a:t>
            </a:r>
            <a:endParaRPr lang="es-ES" dirty="0"/>
          </a:p>
        </p:txBody>
      </p:sp>
      <p:cxnSp>
        <p:nvCxnSpPr>
          <p:cNvPr id="18" name="17 Conector recto de flecha"/>
          <p:cNvCxnSpPr>
            <a:stCxn id="4" idx="6"/>
            <a:endCxn id="16" idx="1"/>
          </p:cNvCxnSpPr>
          <p:nvPr/>
        </p:nvCxnSpPr>
        <p:spPr>
          <a:xfrm>
            <a:off x="4712835" y="2996952"/>
            <a:ext cx="1414741" cy="261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827584" y="3875825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Prestamo</a:t>
            </a:r>
            <a:endParaRPr lang="es-ES" dirty="0"/>
          </a:p>
        </p:txBody>
      </p:sp>
      <p:cxnSp>
        <p:nvCxnSpPr>
          <p:cNvPr id="23" name="22 Conector recto de flecha"/>
          <p:cNvCxnSpPr>
            <a:stCxn id="20" idx="3"/>
            <a:endCxn id="4" idx="4"/>
          </p:cNvCxnSpPr>
          <p:nvPr/>
        </p:nvCxnSpPr>
        <p:spPr>
          <a:xfrm flipV="1">
            <a:off x="2267744" y="3717032"/>
            <a:ext cx="1689007" cy="410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6076" y="1631497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Solicitante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928409" y="602128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Cooperativa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755576" y="2361816"/>
            <a:ext cx="1795832" cy="1068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Ingresa el valor del préstamo</a:t>
            </a:r>
            <a:endParaRPr lang="es-ES" dirty="0"/>
          </a:p>
        </p:txBody>
      </p:sp>
      <p:sp>
        <p:nvSpPr>
          <p:cNvPr id="24" name="23 Elipse"/>
          <p:cNvSpPr/>
          <p:nvPr/>
        </p:nvSpPr>
        <p:spPr>
          <a:xfrm>
            <a:off x="1920134" y="4812023"/>
            <a:ext cx="2088232" cy="863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Autorización del préstamo</a:t>
            </a:r>
            <a:endParaRPr lang="es-ES" dirty="0"/>
          </a:p>
        </p:txBody>
      </p:sp>
      <p:sp>
        <p:nvSpPr>
          <p:cNvPr id="27" name="26 Elipse"/>
          <p:cNvSpPr/>
          <p:nvPr/>
        </p:nvSpPr>
        <p:spPr>
          <a:xfrm>
            <a:off x="3443680" y="3429935"/>
            <a:ext cx="2160240" cy="848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Ingresa el numero de cuotas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14" idx="6"/>
            <a:endCxn id="27" idx="0"/>
          </p:cNvCxnSpPr>
          <p:nvPr/>
        </p:nvCxnSpPr>
        <p:spPr>
          <a:xfrm>
            <a:off x="2551408" y="2895876"/>
            <a:ext cx="1972392" cy="534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5028309" y="1639212"/>
            <a:ext cx="1584176" cy="47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Solicita préstamo</a:t>
            </a:r>
            <a:endParaRPr lang="es-ES" dirty="0"/>
          </a:p>
        </p:txBody>
      </p:sp>
      <p:sp>
        <p:nvSpPr>
          <p:cNvPr id="39" name="38 Elipse"/>
          <p:cNvSpPr/>
          <p:nvPr/>
        </p:nvSpPr>
        <p:spPr>
          <a:xfrm>
            <a:off x="2678487" y="334111"/>
            <a:ext cx="1815648" cy="766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ingresar Datos </a:t>
            </a:r>
            <a:r>
              <a:rPr lang="es-ES" dirty="0" smtClean="0"/>
              <a:t>requeridos</a:t>
            </a:r>
            <a:endParaRPr lang="es-ES" dirty="0"/>
          </a:p>
        </p:txBody>
      </p:sp>
      <p:cxnSp>
        <p:nvCxnSpPr>
          <p:cNvPr id="41" name="40 Conector recto de flecha"/>
          <p:cNvCxnSpPr>
            <a:stCxn id="4" idx="3"/>
            <a:endCxn id="39" idx="2"/>
          </p:cNvCxnSpPr>
          <p:nvPr/>
        </p:nvCxnSpPr>
        <p:spPr>
          <a:xfrm flipV="1">
            <a:off x="1614228" y="717371"/>
            <a:ext cx="1064259" cy="113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6073412" y="2475189"/>
            <a:ext cx="1654210" cy="998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Entrega del préstamo</a:t>
            </a:r>
            <a:endParaRPr lang="es-ES" dirty="0"/>
          </a:p>
        </p:txBody>
      </p:sp>
      <p:cxnSp>
        <p:nvCxnSpPr>
          <p:cNvPr id="60" name="59 Conector recto de flecha"/>
          <p:cNvCxnSpPr>
            <a:stCxn id="39" idx="6"/>
            <a:endCxn id="36" idx="1"/>
          </p:cNvCxnSpPr>
          <p:nvPr/>
        </p:nvCxnSpPr>
        <p:spPr>
          <a:xfrm>
            <a:off x="4494135" y="717371"/>
            <a:ext cx="534174" cy="1161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36" idx="2"/>
            <a:endCxn id="14" idx="7"/>
          </p:cNvCxnSpPr>
          <p:nvPr/>
        </p:nvCxnSpPr>
        <p:spPr>
          <a:xfrm flipH="1">
            <a:off x="2288414" y="2119154"/>
            <a:ext cx="3531983" cy="399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14" idx="4"/>
            <a:endCxn id="24" idx="0"/>
          </p:cNvCxnSpPr>
          <p:nvPr/>
        </p:nvCxnSpPr>
        <p:spPr>
          <a:xfrm>
            <a:off x="1653492" y="3429935"/>
            <a:ext cx="1310758" cy="138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24" idx="6"/>
            <a:endCxn id="50" idx="4"/>
          </p:cNvCxnSpPr>
          <p:nvPr/>
        </p:nvCxnSpPr>
        <p:spPr>
          <a:xfrm flipV="1">
            <a:off x="4008366" y="3473911"/>
            <a:ext cx="2892151" cy="176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50" idx="5"/>
            <a:endCxn id="12" idx="0"/>
          </p:cNvCxnSpPr>
          <p:nvPr/>
        </p:nvCxnSpPr>
        <p:spPr>
          <a:xfrm flipH="1">
            <a:off x="6612485" y="3327652"/>
            <a:ext cx="872884" cy="2693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 rot="21098030">
            <a:off x="2579565" y="2050212"/>
            <a:ext cx="1862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préstamo</a:t>
            </a:r>
            <a:endParaRPr lang="es-ES" sz="1400" dirty="0"/>
          </a:p>
        </p:txBody>
      </p:sp>
      <p:sp>
        <p:nvSpPr>
          <p:cNvPr id="10" name="9 CuadroTexto"/>
          <p:cNvSpPr txBox="1"/>
          <p:nvPr/>
        </p:nvSpPr>
        <p:spPr>
          <a:xfrm rot="660076">
            <a:off x="2929422" y="3056264"/>
            <a:ext cx="254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numero  de cuotas</a:t>
            </a:r>
          </a:p>
        </p:txBody>
      </p:sp>
      <p:sp>
        <p:nvSpPr>
          <p:cNvPr id="13" name="12 CuadroTexto"/>
          <p:cNvSpPr txBox="1"/>
          <p:nvPr/>
        </p:nvSpPr>
        <p:spPr>
          <a:xfrm rot="18620019">
            <a:off x="1303623" y="861781"/>
            <a:ext cx="152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Datos requeridos</a:t>
            </a:r>
            <a:endParaRPr lang="es-ES" sz="1400" dirty="0"/>
          </a:p>
        </p:txBody>
      </p:sp>
      <p:sp>
        <p:nvSpPr>
          <p:cNvPr id="33" name="32 CuadroTexto"/>
          <p:cNvSpPr txBox="1"/>
          <p:nvPr/>
        </p:nvSpPr>
        <p:spPr>
          <a:xfrm rot="2842670">
            <a:off x="1842761" y="3888117"/>
            <a:ext cx="130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valida</a:t>
            </a:r>
            <a:endParaRPr lang="es-ES" sz="1400" dirty="0"/>
          </a:p>
        </p:txBody>
      </p:sp>
      <p:sp>
        <p:nvSpPr>
          <p:cNvPr id="34" name="33 CuadroTexto"/>
          <p:cNvSpPr txBox="1"/>
          <p:nvPr/>
        </p:nvSpPr>
        <p:spPr>
          <a:xfrm rot="3889696">
            <a:off x="4331417" y="9283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solicitud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91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8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</Words>
  <Application>Microsoft Office PowerPoint</Application>
  <PresentationFormat>Presentación en pantalla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Profesor</cp:lastModifiedBy>
  <cp:revision>9</cp:revision>
  <dcterms:created xsi:type="dcterms:W3CDTF">2014-04-30T00:15:45Z</dcterms:created>
  <dcterms:modified xsi:type="dcterms:W3CDTF">2014-04-30T01:59:57Z</dcterms:modified>
</cp:coreProperties>
</file>