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27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L" dirty="0"/>
              <a:t>Asignatura </a:t>
            </a:r>
            <a:r>
              <a:rPr lang="es-CL" dirty="0" smtClean="0"/>
              <a:t>APR-001</a:t>
            </a:r>
            <a:r>
              <a:rPr lang="es-CL" dirty="0"/>
              <a:t/>
            </a:r>
            <a:br>
              <a:rPr lang="es-CL" dirty="0"/>
            </a:br>
            <a:r>
              <a:rPr lang="es-CL" sz="3600" b="1" dirty="0" smtClean="0"/>
              <a:t>FUNDAMENTOS DE PROGRAMACIÓN EN ENTORNO WEB </a:t>
            </a:r>
            <a:endParaRPr lang="es-CL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9743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1683" y="1269243"/>
            <a:ext cx="8825658" cy="1009934"/>
          </a:xfrm>
        </p:spPr>
        <p:txBody>
          <a:bodyPr/>
          <a:lstStyle/>
          <a:p>
            <a:pPr algn="ctr"/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>Evaluaciones:</a:t>
            </a:r>
            <a:endParaRPr lang="es-CL" sz="4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1683" y="3137095"/>
            <a:ext cx="8825658" cy="309993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PRUEBA </a:t>
            </a:r>
            <a:r>
              <a:rPr lang="es-ES" b="1" dirty="0" smtClean="0"/>
              <a:t>RECUPERATIVA: Todo.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4517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5206" y="1637731"/>
            <a:ext cx="8825658" cy="2116068"/>
          </a:xfrm>
        </p:spPr>
        <p:txBody>
          <a:bodyPr/>
          <a:lstStyle/>
          <a:p>
            <a:pPr algn="ctr"/>
            <a:r>
              <a:rPr lang="es-CL" dirty="0"/>
              <a:t>Profesor:</a:t>
            </a:r>
            <a:br>
              <a:rPr lang="es-CL" dirty="0"/>
            </a:br>
            <a:r>
              <a:rPr lang="es-CL" dirty="0"/>
              <a:t>Mario Yáñez Urrutia</a:t>
            </a:r>
            <a:endParaRPr lang="es-CL" sz="4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9922" y="4081344"/>
            <a:ext cx="8825658" cy="861420"/>
          </a:xfrm>
        </p:spPr>
        <p:txBody>
          <a:bodyPr/>
          <a:lstStyle/>
          <a:p>
            <a:r>
              <a:rPr lang="es-CL" dirty="0"/>
              <a:t>Ingeniero de ejecución en informática</a:t>
            </a:r>
          </a:p>
        </p:txBody>
      </p:sp>
    </p:spTree>
    <p:extLst>
      <p:ext uri="{BB962C8B-B14F-4D97-AF65-F5344CB8AC3E}">
        <p14:creationId xmlns:p14="http://schemas.microsoft.com/office/powerpoint/2010/main" val="68704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9922" y="1167617"/>
            <a:ext cx="8825658" cy="1109073"/>
          </a:xfrm>
        </p:spPr>
        <p:txBody>
          <a:bodyPr/>
          <a:lstStyle/>
          <a:p>
            <a:pPr algn="ctr"/>
            <a:r>
              <a:rPr lang="es-CL" sz="6600" dirty="0" smtClean="0"/>
              <a:t>Objetivos del Curso:</a:t>
            </a:r>
            <a:endParaRPr lang="es-CL" sz="6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9922" y="2276690"/>
            <a:ext cx="8825658" cy="4039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Distinguir el modelo de n-capas en el contexto de un proyecto WEB y aplicar una solución base para un problema </a:t>
            </a:r>
            <a:r>
              <a:rPr lang="es-ES" b="1" dirty="0" smtClean="0"/>
              <a:t>simple.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Identificar, instalar y configurar la arquitectura en términos de SW y HW en el contexto de un proyecto </a:t>
            </a:r>
            <a:r>
              <a:rPr lang="es-ES" b="1" dirty="0" smtClean="0"/>
              <a:t>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Identificar aspectos generales de diseño y construcción de páginas </a:t>
            </a:r>
            <a:r>
              <a:rPr lang="es-ES" b="1" dirty="0" smtClean="0"/>
              <a:t>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Aplicar la estructura de una página web y los aspectos básicos que esta define a través de XHTML</a:t>
            </a: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Aplicar imágenes y vínculos en el diseño y construcción de una página web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045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9922" y="1167617"/>
            <a:ext cx="8825658" cy="1109073"/>
          </a:xfrm>
        </p:spPr>
        <p:txBody>
          <a:bodyPr/>
          <a:lstStyle/>
          <a:p>
            <a:pPr algn="ctr"/>
            <a:r>
              <a:rPr lang="es-CL" sz="6600" dirty="0" smtClean="0"/>
              <a:t>Objetivos del Curso:</a:t>
            </a:r>
            <a:endParaRPr lang="es-CL" sz="6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9922" y="2276690"/>
            <a:ext cx="8825658" cy="4039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Crear y utilizar tablas en el diseño y construcción de páginas </a:t>
            </a:r>
            <a:r>
              <a:rPr lang="es-ES" b="1" dirty="0" smtClean="0"/>
              <a:t>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/>
              <a:t>Utilizar </a:t>
            </a:r>
            <a:r>
              <a:rPr lang="es-CL" b="1" dirty="0" err="1"/>
              <a:t>Cascade</a:t>
            </a:r>
            <a:r>
              <a:rPr lang="es-CL" b="1" dirty="0"/>
              <a:t> Style </a:t>
            </a:r>
            <a:r>
              <a:rPr lang="es-CL" b="1" dirty="0" err="1"/>
              <a:t>Sheet</a:t>
            </a:r>
            <a:r>
              <a:rPr lang="es-CL" b="1" dirty="0"/>
              <a:t> (CSS) en el contexto de un problema </a:t>
            </a:r>
            <a:r>
              <a:rPr lang="es-CL" b="1" dirty="0" smtClean="0"/>
              <a:t>dado.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/>
              <a:t>Utilizar formularios en el contexto de un problema </a:t>
            </a:r>
            <a:r>
              <a:rPr lang="es-CL" b="1" dirty="0" smtClean="0"/>
              <a:t>simple.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Conoce la estructura de una página web y los aspectos básicos que esta define a través de HTML </a:t>
            </a:r>
            <a:r>
              <a:rPr lang="es-ES" b="1" dirty="0" smtClean="0"/>
              <a:t>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/>
              <a:t>Utilizar los fundamentos del lenguaje de programación PHP en la construcción de </a:t>
            </a:r>
            <a:r>
              <a:rPr lang="es-CL" b="1" dirty="0" smtClean="0"/>
              <a:t>programas.</a:t>
            </a:r>
          </a:p>
        </p:txBody>
      </p:sp>
    </p:spTree>
    <p:extLst>
      <p:ext uri="{BB962C8B-B14F-4D97-AF65-F5344CB8AC3E}">
        <p14:creationId xmlns:p14="http://schemas.microsoft.com/office/powerpoint/2010/main" val="248137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9922" y="1167617"/>
            <a:ext cx="8825658" cy="1109073"/>
          </a:xfrm>
        </p:spPr>
        <p:txBody>
          <a:bodyPr/>
          <a:lstStyle/>
          <a:p>
            <a:pPr algn="ctr"/>
            <a:r>
              <a:rPr lang="es-CL" sz="6600" dirty="0" smtClean="0"/>
              <a:t>Objetivos del Curso:</a:t>
            </a:r>
            <a:endParaRPr lang="es-CL" sz="6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9922" y="2276690"/>
            <a:ext cx="8825658" cy="4039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/>
              <a:t>Aplicar los aspectos de la programación orientada a objetos utilizando el lenguaje de programación PHP en el contexto de un problema </a:t>
            </a:r>
            <a:r>
              <a:rPr lang="es-CL" b="1" dirty="0" smtClean="0"/>
              <a:t>simple.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/>
              <a:t>Aplicar funciones y arreglos en el lenguaje de programación </a:t>
            </a:r>
            <a:r>
              <a:rPr lang="es-CL" b="1" dirty="0" smtClean="0"/>
              <a:t>PHP.</a:t>
            </a: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/>
              <a:t>Distinguir y utilizar formularios en PHP en el desarrollo de aplicaciones </a:t>
            </a:r>
            <a:r>
              <a:rPr lang="es-CL" b="1" dirty="0" smtClean="0"/>
              <a:t>WEB.</a:t>
            </a: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/>
              <a:t>Distinguir y utilizar accesos a bases de datos a través del lenguaje de </a:t>
            </a:r>
            <a:r>
              <a:rPr lang="es-ES" b="1"/>
              <a:t>programación </a:t>
            </a:r>
            <a:r>
              <a:rPr lang="es-ES" b="1" smtClean="0"/>
              <a:t>PHP.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4332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1683" y="1269243"/>
            <a:ext cx="8825658" cy="1009934"/>
          </a:xfrm>
        </p:spPr>
        <p:txBody>
          <a:bodyPr/>
          <a:lstStyle/>
          <a:p>
            <a:pPr algn="ctr"/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>Evaluaciones:</a:t>
            </a:r>
            <a:endParaRPr lang="es-CL" sz="4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1683" y="2525499"/>
            <a:ext cx="8825658" cy="3711528"/>
          </a:xfrm>
        </p:spPr>
        <p:txBody>
          <a:bodyPr>
            <a:noAutofit/>
          </a:bodyPr>
          <a:lstStyle/>
          <a:p>
            <a:r>
              <a:rPr lang="es-CL" b="1" dirty="0"/>
              <a:t>EVALUACIÓN N°1 </a:t>
            </a: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 smtClean="0"/>
              <a:t>PRUEBA </a:t>
            </a:r>
            <a:r>
              <a:rPr lang="es-CL" b="1" dirty="0"/>
              <a:t>ESCRITA DE </a:t>
            </a:r>
            <a:r>
              <a:rPr lang="es-CL" b="1" dirty="0" smtClean="0"/>
              <a:t>ANÁLISIS </a:t>
            </a:r>
            <a:r>
              <a:rPr lang="es-CL" b="1" dirty="0"/>
              <a:t>DE CASO  CON </a:t>
            </a:r>
            <a:r>
              <a:rPr lang="es-CL" b="1" dirty="0" smtClean="0"/>
              <a:t>RÚBRICA</a:t>
            </a:r>
            <a:endParaRPr lang="es-C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L" b="1" dirty="0"/>
              <a:t>Modelo n-capas</a:t>
            </a:r>
            <a:endParaRPr lang="es-C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L" b="1" dirty="0" smtClean="0"/>
              <a:t>MVC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CL" dirty="0"/>
          </a:p>
          <a:p>
            <a:r>
              <a:rPr lang="es-CL" b="1" dirty="0"/>
              <a:t>Duración: 60  minutos</a:t>
            </a:r>
            <a:endParaRPr lang="es-CL" dirty="0"/>
          </a:p>
          <a:p>
            <a:r>
              <a:rPr lang="es-CL" b="1" dirty="0"/>
              <a:t>Ponderación: 20% DE LA NOTA DE LA </a:t>
            </a:r>
            <a:r>
              <a:rPr lang="es-CL" b="1" dirty="0" smtClean="0"/>
              <a:t>EVALUACIÓN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31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1683" y="1269243"/>
            <a:ext cx="8825658" cy="1009934"/>
          </a:xfrm>
        </p:spPr>
        <p:txBody>
          <a:bodyPr/>
          <a:lstStyle/>
          <a:p>
            <a:pPr algn="ctr"/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>Evaluaciones:</a:t>
            </a:r>
            <a:endParaRPr lang="es-CL" sz="4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1683" y="2525499"/>
            <a:ext cx="8825658" cy="371152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 smtClean="0"/>
              <a:t>PRUEBA </a:t>
            </a:r>
            <a:r>
              <a:rPr lang="es-CL" b="1" dirty="0"/>
              <a:t>PRÁCTICA  CON PAUTA DE EVALUACIÓN (EJERCICIOS PARA SER RESUELTOS POR EL ESTUDIANTE):</a:t>
            </a:r>
            <a:endParaRPr lang="es-C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L" b="1" dirty="0"/>
              <a:t>Instalación de Apache, PHP, </a:t>
            </a:r>
            <a:r>
              <a:rPr lang="es-CL" b="1" dirty="0" err="1"/>
              <a:t>Mysql</a:t>
            </a:r>
            <a:r>
              <a:rPr lang="es-CL" b="1" dirty="0"/>
              <a:t> y Servidor FTP en Windows</a:t>
            </a:r>
            <a:endParaRPr lang="es-C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L" b="1" dirty="0"/>
              <a:t>Instalación de Apache, PHP, </a:t>
            </a:r>
            <a:r>
              <a:rPr lang="es-CL" b="1" dirty="0" err="1"/>
              <a:t>Mysql</a:t>
            </a:r>
            <a:r>
              <a:rPr lang="es-CL" b="1" dirty="0"/>
              <a:t> y Servidor FTP en Linux</a:t>
            </a:r>
            <a:endParaRPr lang="es-CL" dirty="0"/>
          </a:p>
          <a:p>
            <a:endParaRPr lang="es-CL" dirty="0"/>
          </a:p>
          <a:p>
            <a:r>
              <a:rPr lang="es-CL" b="1" dirty="0"/>
              <a:t>Duración: 120  minutos</a:t>
            </a:r>
            <a:endParaRPr lang="es-CL" dirty="0"/>
          </a:p>
          <a:p>
            <a:r>
              <a:rPr lang="es-CL" b="1" dirty="0"/>
              <a:t>Ponderación: 80% DE LA NOTA DE LA EVALUACIÓN</a:t>
            </a:r>
            <a:endParaRPr lang="es-CL" dirty="0"/>
          </a:p>
          <a:p>
            <a:r>
              <a:rPr lang="es-CL" b="1" dirty="0"/>
              <a:t> </a:t>
            </a:r>
            <a:endParaRPr lang="es-CL" dirty="0"/>
          </a:p>
          <a:p>
            <a:r>
              <a:rPr lang="es-CL" b="1" dirty="0"/>
              <a:t>Ambas ponderan el 25% NOTA TEÓRICA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771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1683" y="1269243"/>
            <a:ext cx="8825658" cy="1009934"/>
          </a:xfrm>
        </p:spPr>
        <p:txBody>
          <a:bodyPr/>
          <a:lstStyle/>
          <a:p>
            <a:pPr algn="ctr"/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>Evaluaciones:</a:t>
            </a:r>
            <a:endParaRPr lang="es-CL" sz="4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1683" y="2279177"/>
            <a:ext cx="8825658" cy="4163826"/>
          </a:xfrm>
        </p:spPr>
        <p:txBody>
          <a:bodyPr>
            <a:noAutofit/>
          </a:bodyPr>
          <a:lstStyle/>
          <a:p>
            <a:r>
              <a:rPr lang="es-CL" b="1" dirty="0"/>
              <a:t>EVALUACIÓN N°2</a:t>
            </a: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 smtClean="0"/>
              <a:t>PRUEBA </a:t>
            </a:r>
            <a:r>
              <a:rPr lang="es-CL" b="1" dirty="0"/>
              <a:t>PRÁCTICA  CON PAUTA DE EVALUACIÓN (EJERCICIOS PARA SER RESUELTOS POR EL ESTUDIANTE EN NOTEPAD++):</a:t>
            </a:r>
            <a:endParaRPr lang="es-C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L" b="1" dirty="0"/>
              <a:t>Uso de HTML</a:t>
            </a:r>
            <a:endParaRPr lang="es-C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L" b="1" dirty="0"/>
              <a:t>Aplicación de CSS y Estándares W3C</a:t>
            </a:r>
            <a:endParaRPr lang="es-C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L" b="1" dirty="0"/>
              <a:t>Aplicación de Tablas</a:t>
            </a:r>
            <a:endParaRPr lang="es-C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L" b="1" dirty="0"/>
              <a:t>Inserción de imágenes</a:t>
            </a:r>
            <a:endParaRPr lang="es-C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L" b="1" dirty="0"/>
              <a:t>Validaciones con </a:t>
            </a:r>
            <a:r>
              <a:rPr lang="es-CL" b="1" dirty="0" smtClean="0"/>
              <a:t>JavaScript</a:t>
            </a:r>
            <a:endParaRPr lang="es-CL" dirty="0"/>
          </a:p>
          <a:p>
            <a:r>
              <a:rPr lang="es-CL" b="1" dirty="0"/>
              <a:t>Duración: 120  minutos</a:t>
            </a:r>
            <a:endParaRPr lang="es-CL" sz="2800" dirty="0"/>
          </a:p>
          <a:p>
            <a:r>
              <a:rPr lang="es-CL" b="1" dirty="0"/>
              <a:t>Ponderación: 25%  DE LAS NOTAS TEÓRICAS</a:t>
            </a:r>
            <a:endParaRPr lang="es-CL" b="1" dirty="0" smtClean="0"/>
          </a:p>
        </p:txBody>
      </p:sp>
    </p:spTree>
    <p:extLst>
      <p:ext uri="{BB962C8B-B14F-4D97-AF65-F5344CB8AC3E}">
        <p14:creationId xmlns:p14="http://schemas.microsoft.com/office/powerpoint/2010/main" val="3152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1683" y="1269243"/>
            <a:ext cx="8825658" cy="1009934"/>
          </a:xfrm>
        </p:spPr>
        <p:txBody>
          <a:bodyPr/>
          <a:lstStyle/>
          <a:p>
            <a:pPr algn="ctr"/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/>
            </a:r>
            <a:br>
              <a:rPr lang="es-CL" sz="6600" dirty="0"/>
            </a:br>
            <a:r>
              <a:rPr lang="es-CL" sz="6600" dirty="0"/>
              <a:t>Evaluaciones:</a:t>
            </a:r>
            <a:endParaRPr lang="es-CL" sz="4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1683" y="2525499"/>
            <a:ext cx="8825658" cy="3711528"/>
          </a:xfrm>
        </p:spPr>
        <p:txBody>
          <a:bodyPr>
            <a:noAutofit/>
          </a:bodyPr>
          <a:lstStyle/>
          <a:p>
            <a:r>
              <a:rPr lang="es-CL" b="1" dirty="0"/>
              <a:t>EVALUACIÓN N°3</a:t>
            </a: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 smtClean="0"/>
              <a:t>PRUEBA </a:t>
            </a:r>
            <a:r>
              <a:rPr lang="es-CL" b="1" dirty="0"/>
              <a:t>PRÁCTICA  CON RÚBRICA (EJERCICIOS PARA SER RESUELTOS POR EL ESTUDIANTE EN NOTEPAD++):</a:t>
            </a:r>
            <a:endParaRPr lang="es-C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L" b="1" dirty="0"/>
              <a:t>Funciones en PHP</a:t>
            </a:r>
            <a:endParaRPr lang="es-C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L" b="1" dirty="0"/>
              <a:t>Acceso a datos en </a:t>
            </a:r>
            <a:r>
              <a:rPr lang="es-CL" b="1" dirty="0" smtClean="0"/>
              <a:t>PHP</a:t>
            </a:r>
            <a:endParaRPr lang="es-CL" dirty="0"/>
          </a:p>
          <a:p>
            <a:r>
              <a:rPr lang="es-CL" b="1" dirty="0"/>
              <a:t>Duración: 120  minutos</a:t>
            </a:r>
            <a:endParaRPr lang="es-CL" dirty="0"/>
          </a:p>
          <a:p>
            <a:r>
              <a:rPr lang="es-CL" b="1" dirty="0"/>
              <a:t>Ponderación: 50% DE LAS NOTAS TEÓRICAS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258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412</Words>
  <Application>Microsoft Office PowerPoint</Application>
  <PresentationFormat>Panorámica</PresentationFormat>
  <Paragraphs>56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Asignatura APR-001 FUNDAMENTOS DE PROGRAMACIÓN EN ENTORNO WEB </vt:lpstr>
      <vt:lpstr>Profesor: Mario Yáñez Urrutia</vt:lpstr>
      <vt:lpstr>Objetivos del Curso:</vt:lpstr>
      <vt:lpstr>Objetivos del Curso:</vt:lpstr>
      <vt:lpstr>Objetivos del Curso:</vt:lpstr>
      <vt:lpstr>    Evaluaciones:</vt:lpstr>
      <vt:lpstr>    Evaluaciones:</vt:lpstr>
      <vt:lpstr>    Evaluaciones:</vt:lpstr>
      <vt:lpstr>    Evaluaciones:</vt:lpstr>
      <vt:lpstr>    Evaluaciones: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Asignatura APR-006 DESARROLLO DE SOFTWARE </dc:title>
  <dc:creator>Mario</dc:creator>
  <cp:lastModifiedBy>Mario</cp:lastModifiedBy>
  <cp:revision>8</cp:revision>
  <dcterms:created xsi:type="dcterms:W3CDTF">2017-03-14T17:41:53Z</dcterms:created>
  <dcterms:modified xsi:type="dcterms:W3CDTF">2017-03-14T23:16:43Z</dcterms:modified>
</cp:coreProperties>
</file>