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6" r:id="rId2"/>
    <p:sldMasterId id="2147483684" r:id="rId3"/>
    <p:sldMasterId id="214748369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3" r:id="rId6"/>
    <p:sldId id="369" r:id="rId7"/>
    <p:sldId id="324" r:id="rId8"/>
    <p:sldId id="371" r:id="rId9"/>
    <p:sldId id="372" r:id="rId10"/>
    <p:sldId id="270" r:id="rId11"/>
  </p:sldIdLst>
  <p:sldSz cx="9144000" cy="6858000" type="screen4x3"/>
  <p:notesSz cx="6400800" cy="86868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F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88952" autoAdjust="0"/>
  </p:normalViewPr>
  <p:slideViewPr>
    <p:cSldViewPr>
      <p:cViewPr varScale="1">
        <p:scale>
          <a:sx n="64" d="100"/>
          <a:sy n="64" d="100"/>
        </p:scale>
        <p:origin x="11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70" y="-108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0AD4C-385B-4A6F-ADD9-346D307C033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F34A758-0642-437D-9FA9-0E0303C9133D}">
      <dgm:prSet phldrT="[Texte]"/>
      <dgm:spPr/>
      <dgm:t>
        <a:bodyPr/>
        <a:lstStyle/>
        <a:p>
          <a:r>
            <a:rPr lang="fr-FR" dirty="0"/>
            <a:t>Maîtrise d'œuvre</a:t>
          </a:r>
        </a:p>
        <a:p>
          <a:r>
            <a:rPr lang="fr-FR" dirty="0"/>
            <a:t>AMO</a:t>
          </a:r>
        </a:p>
      </dgm:t>
    </dgm:pt>
    <dgm:pt modelId="{C0AD11C1-3B91-4F18-ABD8-6B91B69FCE67}" type="parTrans" cxnId="{752BE975-E1F2-4A2D-ACEF-068A714E2421}">
      <dgm:prSet/>
      <dgm:spPr/>
      <dgm:t>
        <a:bodyPr/>
        <a:lstStyle/>
        <a:p>
          <a:endParaRPr lang="fr-FR"/>
        </a:p>
      </dgm:t>
    </dgm:pt>
    <dgm:pt modelId="{9B0778F5-8D88-4A50-BCA3-CB217E433DF9}" type="sibTrans" cxnId="{752BE975-E1F2-4A2D-ACEF-068A714E2421}">
      <dgm:prSet/>
      <dgm:spPr/>
      <dgm:t>
        <a:bodyPr/>
        <a:lstStyle/>
        <a:p>
          <a:endParaRPr lang="fr-FR"/>
        </a:p>
      </dgm:t>
    </dgm:pt>
    <dgm:pt modelId="{53FE42A2-B12B-410B-9B3E-DA40587AC2A3}">
      <dgm:prSet phldrT="[Texte]"/>
      <dgm:spPr/>
      <dgm:t>
        <a:bodyPr/>
        <a:lstStyle/>
        <a:p>
          <a:r>
            <a:rPr lang="fr-FR" dirty="0"/>
            <a:t>Etude et ingénierie</a:t>
          </a:r>
        </a:p>
      </dgm:t>
    </dgm:pt>
    <dgm:pt modelId="{AC463BD1-8D0D-4CE5-8B0C-6EEF2CC77486}" type="parTrans" cxnId="{80BEFCB2-7FE5-4D0C-AD50-4100B33190E3}">
      <dgm:prSet/>
      <dgm:spPr/>
      <dgm:t>
        <a:bodyPr/>
        <a:lstStyle/>
        <a:p>
          <a:endParaRPr lang="fr-FR"/>
        </a:p>
      </dgm:t>
    </dgm:pt>
    <dgm:pt modelId="{BE791D4C-D20C-4E84-9FE5-657DF2F99984}" type="sibTrans" cxnId="{80BEFCB2-7FE5-4D0C-AD50-4100B33190E3}">
      <dgm:prSet/>
      <dgm:spPr/>
      <dgm:t>
        <a:bodyPr/>
        <a:lstStyle/>
        <a:p>
          <a:endParaRPr lang="fr-FR"/>
        </a:p>
      </dgm:t>
    </dgm:pt>
    <dgm:pt modelId="{A77BC618-3022-4A7F-BDC4-0D9384BB94B2}">
      <dgm:prSet phldrT="[Texte]"/>
      <dgm:spPr/>
      <dgm:t>
        <a:bodyPr/>
        <a:lstStyle/>
        <a:p>
          <a:r>
            <a:rPr lang="fr-FR" b="0" i="1" dirty="0">
              <a:solidFill>
                <a:srgbClr val="FF0000"/>
              </a:solidFill>
            </a:rPr>
            <a:t>Formation</a:t>
          </a:r>
        </a:p>
        <a:p>
          <a:r>
            <a:rPr lang="fr-FR" b="0" i="1" dirty="0">
              <a:solidFill>
                <a:srgbClr val="FF0000"/>
              </a:solidFill>
            </a:rPr>
            <a:t>à développer</a:t>
          </a:r>
        </a:p>
      </dgm:t>
    </dgm:pt>
    <dgm:pt modelId="{41625E00-0AB9-470E-9502-1D5A08BF5DEB}" type="parTrans" cxnId="{2BAD429A-1038-44A0-85D0-A632B1A2746B}">
      <dgm:prSet/>
      <dgm:spPr/>
      <dgm:t>
        <a:bodyPr/>
        <a:lstStyle/>
        <a:p>
          <a:endParaRPr lang="fr-FR"/>
        </a:p>
      </dgm:t>
    </dgm:pt>
    <dgm:pt modelId="{BB0A3499-1B84-45CA-A69E-545E69303BB4}" type="sibTrans" cxnId="{2BAD429A-1038-44A0-85D0-A632B1A2746B}">
      <dgm:prSet/>
      <dgm:spPr/>
      <dgm:t>
        <a:bodyPr/>
        <a:lstStyle/>
        <a:p>
          <a:endParaRPr lang="fr-FR"/>
        </a:p>
      </dgm:t>
    </dgm:pt>
    <dgm:pt modelId="{48B611E7-9E09-402E-92B8-951A1371156B}">
      <dgm:prSet phldrT="[Texte]"/>
      <dgm:spPr/>
      <dgm:t>
        <a:bodyPr/>
        <a:lstStyle/>
        <a:p>
          <a:r>
            <a:rPr lang="fr-FR" dirty="0"/>
            <a:t>Diagnostic et  Expertise</a:t>
          </a:r>
        </a:p>
      </dgm:t>
    </dgm:pt>
    <dgm:pt modelId="{82FF6086-A708-448B-9108-A237322C8DCA}" type="parTrans" cxnId="{461FF81E-E23E-4E00-95F4-11F79F354A07}">
      <dgm:prSet/>
      <dgm:spPr/>
      <dgm:t>
        <a:bodyPr/>
        <a:lstStyle/>
        <a:p>
          <a:endParaRPr lang="fr-FR"/>
        </a:p>
      </dgm:t>
    </dgm:pt>
    <dgm:pt modelId="{48CF87EF-6BD8-441C-B740-CBE86ED882C9}" type="sibTrans" cxnId="{461FF81E-E23E-4E00-95F4-11F79F354A07}">
      <dgm:prSet/>
      <dgm:spPr/>
      <dgm:t>
        <a:bodyPr/>
        <a:lstStyle/>
        <a:p>
          <a:endParaRPr lang="fr-FR"/>
        </a:p>
      </dgm:t>
    </dgm:pt>
    <dgm:pt modelId="{D42FC420-FC7F-481B-8D4D-522DDB3C099A}" type="pres">
      <dgm:prSet presAssocID="{2E20AD4C-385B-4A6F-ADD9-346D307C033A}" presName="compositeShape" presStyleCnt="0">
        <dgm:presLayoutVars>
          <dgm:chMax val="7"/>
          <dgm:dir/>
          <dgm:resizeHandles val="exact"/>
        </dgm:presLayoutVars>
      </dgm:prSet>
      <dgm:spPr/>
    </dgm:pt>
    <dgm:pt modelId="{48FFED3F-B5AD-4D68-A413-B76D055C3366}" type="pres">
      <dgm:prSet presAssocID="{2F34A758-0642-437D-9FA9-0E0303C9133D}" presName="circ1" presStyleLbl="vennNode1" presStyleIdx="0" presStyleCnt="4"/>
      <dgm:spPr/>
    </dgm:pt>
    <dgm:pt modelId="{1588172A-9618-4342-9642-14D11364B45F}" type="pres">
      <dgm:prSet presAssocID="{2F34A758-0642-437D-9FA9-0E0303C913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C3B6BBD-BEA8-4839-94A7-016FFA414CE8}" type="pres">
      <dgm:prSet presAssocID="{53FE42A2-B12B-410B-9B3E-DA40587AC2A3}" presName="circ2" presStyleLbl="vennNode1" presStyleIdx="1" presStyleCnt="4"/>
      <dgm:spPr/>
    </dgm:pt>
    <dgm:pt modelId="{80F7A848-B72C-43DD-8034-678FFB807CD9}" type="pres">
      <dgm:prSet presAssocID="{53FE42A2-B12B-410B-9B3E-DA40587AC2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1B82E11-3C28-4FDF-A7C8-8674FD5AA79F}" type="pres">
      <dgm:prSet presAssocID="{A77BC618-3022-4A7F-BDC4-0D9384BB94B2}" presName="circ3" presStyleLbl="vennNode1" presStyleIdx="2" presStyleCnt="4"/>
      <dgm:spPr/>
    </dgm:pt>
    <dgm:pt modelId="{36153F13-EA59-43EC-91B1-40EA9703D763}" type="pres">
      <dgm:prSet presAssocID="{A77BC618-3022-4A7F-BDC4-0D9384BB94B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452B54-54BE-4DC8-81E0-B815C712A4AE}" type="pres">
      <dgm:prSet presAssocID="{48B611E7-9E09-402E-92B8-951A1371156B}" presName="circ4" presStyleLbl="vennNode1" presStyleIdx="3" presStyleCnt="4"/>
      <dgm:spPr/>
    </dgm:pt>
    <dgm:pt modelId="{2AA16565-B3B3-4BD5-ABB8-044A43DB071E}" type="pres">
      <dgm:prSet presAssocID="{48B611E7-9E09-402E-92B8-951A1371156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61FF81E-E23E-4E00-95F4-11F79F354A07}" srcId="{2E20AD4C-385B-4A6F-ADD9-346D307C033A}" destId="{48B611E7-9E09-402E-92B8-951A1371156B}" srcOrd="3" destOrd="0" parTransId="{82FF6086-A708-448B-9108-A237322C8DCA}" sibTransId="{48CF87EF-6BD8-441C-B740-CBE86ED882C9}"/>
    <dgm:cxn modelId="{9FAE0E4A-921D-4795-88BB-8BA9DE0C0233}" type="presOf" srcId="{2F34A758-0642-437D-9FA9-0E0303C9133D}" destId="{48FFED3F-B5AD-4D68-A413-B76D055C3366}" srcOrd="0" destOrd="0" presId="urn:microsoft.com/office/officeart/2005/8/layout/venn1"/>
    <dgm:cxn modelId="{752BE975-E1F2-4A2D-ACEF-068A714E2421}" srcId="{2E20AD4C-385B-4A6F-ADD9-346D307C033A}" destId="{2F34A758-0642-437D-9FA9-0E0303C9133D}" srcOrd="0" destOrd="0" parTransId="{C0AD11C1-3B91-4F18-ABD8-6B91B69FCE67}" sibTransId="{9B0778F5-8D88-4A50-BCA3-CB217E433DF9}"/>
    <dgm:cxn modelId="{69BC0456-D016-4EC8-844C-CCD034A5C209}" type="presOf" srcId="{48B611E7-9E09-402E-92B8-951A1371156B}" destId="{2AA16565-B3B3-4BD5-ABB8-044A43DB071E}" srcOrd="1" destOrd="0" presId="urn:microsoft.com/office/officeart/2005/8/layout/venn1"/>
    <dgm:cxn modelId="{4E16EB95-1F0D-448C-BA2E-772ED1CCA4C3}" type="presOf" srcId="{2E20AD4C-385B-4A6F-ADD9-346D307C033A}" destId="{D42FC420-FC7F-481B-8D4D-522DDB3C099A}" srcOrd="0" destOrd="0" presId="urn:microsoft.com/office/officeart/2005/8/layout/venn1"/>
    <dgm:cxn modelId="{2BAD429A-1038-44A0-85D0-A632B1A2746B}" srcId="{2E20AD4C-385B-4A6F-ADD9-346D307C033A}" destId="{A77BC618-3022-4A7F-BDC4-0D9384BB94B2}" srcOrd="2" destOrd="0" parTransId="{41625E00-0AB9-470E-9502-1D5A08BF5DEB}" sibTransId="{BB0A3499-1B84-45CA-A69E-545E69303BB4}"/>
    <dgm:cxn modelId="{649A80A4-FA83-44EB-B1FC-3A21ABD3A1CF}" type="presOf" srcId="{48B611E7-9E09-402E-92B8-951A1371156B}" destId="{05452B54-54BE-4DC8-81E0-B815C712A4AE}" srcOrd="0" destOrd="0" presId="urn:microsoft.com/office/officeart/2005/8/layout/venn1"/>
    <dgm:cxn modelId="{C717FCB0-7396-4B43-9ADB-E1FF16334ED5}" type="presOf" srcId="{A77BC618-3022-4A7F-BDC4-0D9384BB94B2}" destId="{36153F13-EA59-43EC-91B1-40EA9703D763}" srcOrd="1" destOrd="0" presId="urn:microsoft.com/office/officeart/2005/8/layout/venn1"/>
    <dgm:cxn modelId="{80BEFCB2-7FE5-4D0C-AD50-4100B33190E3}" srcId="{2E20AD4C-385B-4A6F-ADD9-346D307C033A}" destId="{53FE42A2-B12B-410B-9B3E-DA40587AC2A3}" srcOrd="1" destOrd="0" parTransId="{AC463BD1-8D0D-4CE5-8B0C-6EEF2CC77486}" sibTransId="{BE791D4C-D20C-4E84-9FE5-657DF2F99984}"/>
    <dgm:cxn modelId="{C02130B9-9836-4791-B488-1B753EA828DC}" type="presOf" srcId="{2F34A758-0642-437D-9FA9-0E0303C9133D}" destId="{1588172A-9618-4342-9642-14D11364B45F}" srcOrd="1" destOrd="0" presId="urn:microsoft.com/office/officeart/2005/8/layout/venn1"/>
    <dgm:cxn modelId="{00EC1FC7-E98B-44E1-B58C-932E2ED7829B}" type="presOf" srcId="{53FE42A2-B12B-410B-9B3E-DA40587AC2A3}" destId="{80F7A848-B72C-43DD-8034-678FFB807CD9}" srcOrd="1" destOrd="0" presId="urn:microsoft.com/office/officeart/2005/8/layout/venn1"/>
    <dgm:cxn modelId="{8D85F7E4-99BA-407C-8DA2-2352F650A084}" type="presOf" srcId="{A77BC618-3022-4A7F-BDC4-0D9384BB94B2}" destId="{51B82E11-3C28-4FDF-A7C8-8674FD5AA79F}" srcOrd="0" destOrd="0" presId="urn:microsoft.com/office/officeart/2005/8/layout/venn1"/>
    <dgm:cxn modelId="{3A1806E8-6304-41EF-A5F1-B017E9D55904}" type="presOf" srcId="{53FE42A2-B12B-410B-9B3E-DA40587AC2A3}" destId="{DC3B6BBD-BEA8-4839-94A7-016FFA414CE8}" srcOrd="0" destOrd="0" presId="urn:microsoft.com/office/officeart/2005/8/layout/venn1"/>
    <dgm:cxn modelId="{FA0A251C-34B8-44F4-84C6-CB3FA7D0C1C1}" type="presParOf" srcId="{D42FC420-FC7F-481B-8D4D-522DDB3C099A}" destId="{48FFED3F-B5AD-4D68-A413-B76D055C3366}" srcOrd="0" destOrd="0" presId="urn:microsoft.com/office/officeart/2005/8/layout/venn1"/>
    <dgm:cxn modelId="{B30B61ED-E08D-40EC-8107-AD28E4C7E740}" type="presParOf" srcId="{D42FC420-FC7F-481B-8D4D-522DDB3C099A}" destId="{1588172A-9618-4342-9642-14D11364B45F}" srcOrd="1" destOrd="0" presId="urn:microsoft.com/office/officeart/2005/8/layout/venn1"/>
    <dgm:cxn modelId="{B335ACAB-F8D0-4728-8758-9EBFF67668C8}" type="presParOf" srcId="{D42FC420-FC7F-481B-8D4D-522DDB3C099A}" destId="{DC3B6BBD-BEA8-4839-94A7-016FFA414CE8}" srcOrd="2" destOrd="0" presId="urn:microsoft.com/office/officeart/2005/8/layout/venn1"/>
    <dgm:cxn modelId="{55D6A096-1FDC-4A3E-9291-5D4238BA8615}" type="presParOf" srcId="{D42FC420-FC7F-481B-8D4D-522DDB3C099A}" destId="{80F7A848-B72C-43DD-8034-678FFB807CD9}" srcOrd="3" destOrd="0" presId="urn:microsoft.com/office/officeart/2005/8/layout/venn1"/>
    <dgm:cxn modelId="{D0A520D0-1B81-405A-BAC9-4C06A0457486}" type="presParOf" srcId="{D42FC420-FC7F-481B-8D4D-522DDB3C099A}" destId="{51B82E11-3C28-4FDF-A7C8-8674FD5AA79F}" srcOrd="4" destOrd="0" presId="urn:microsoft.com/office/officeart/2005/8/layout/venn1"/>
    <dgm:cxn modelId="{C7FF95F3-7436-41BA-A808-9C9D3D49C62C}" type="presParOf" srcId="{D42FC420-FC7F-481B-8D4D-522DDB3C099A}" destId="{36153F13-EA59-43EC-91B1-40EA9703D763}" srcOrd="5" destOrd="0" presId="urn:microsoft.com/office/officeart/2005/8/layout/venn1"/>
    <dgm:cxn modelId="{1F020BF0-548E-4B4F-AF64-2D704E8FBC41}" type="presParOf" srcId="{D42FC420-FC7F-481B-8D4D-522DDB3C099A}" destId="{05452B54-54BE-4DC8-81E0-B815C712A4AE}" srcOrd="6" destOrd="0" presId="urn:microsoft.com/office/officeart/2005/8/layout/venn1"/>
    <dgm:cxn modelId="{5843CA4A-9754-4F0F-A68B-63BA6A26E518}" type="presParOf" srcId="{D42FC420-FC7F-481B-8D4D-522DDB3C099A}" destId="{2AA16565-B3B3-4BD5-ABB8-044A43DB071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812B5-833C-4397-AD8E-F68D789C20F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B128C6-EEA6-478F-A388-AAB295971E80}">
      <dgm:prSet phldrT="[Texte]" custT="1"/>
      <dgm:spPr/>
      <dgm:t>
        <a:bodyPr/>
        <a:lstStyle/>
        <a:p>
          <a:r>
            <a:rPr lang="fr-FR" sz="2000" b="1" dirty="0">
              <a:solidFill>
                <a:srgbClr val="C00000"/>
              </a:solidFill>
            </a:rPr>
            <a:t>Mandataire BRP</a:t>
          </a:r>
        </a:p>
      </dgm:t>
    </dgm:pt>
    <dgm:pt modelId="{76CEE314-95F1-474A-B31A-C9BFF666949F}" type="parTrans" cxnId="{BDDC9368-8242-4F06-8DF1-85C24B7750DA}">
      <dgm:prSet/>
      <dgm:spPr/>
      <dgm:t>
        <a:bodyPr/>
        <a:lstStyle/>
        <a:p>
          <a:endParaRPr lang="fr-FR"/>
        </a:p>
      </dgm:t>
    </dgm:pt>
    <dgm:pt modelId="{0391A12A-BB78-483D-8D8D-F3035C465C29}" type="sibTrans" cxnId="{BDDC9368-8242-4F06-8DF1-85C24B7750DA}">
      <dgm:prSet/>
      <dgm:spPr/>
      <dgm:t>
        <a:bodyPr/>
        <a:lstStyle/>
        <a:p>
          <a:endParaRPr lang="fr-FR"/>
        </a:p>
      </dgm:t>
    </dgm:pt>
    <dgm:pt modelId="{DED1C374-708A-4201-B7F1-48926E8B78B5}">
      <dgm:prSet phldrT="[Texte]" custT="1"/>
      <dgm:spPr/>
      <dgm:t>
        <a:bodyPr/>
        <a:lstStyle/>
        <a:p>
          <a:r>
            <a:rPr lang="fr-FR" sz="1100" dirty="0">
              <a:solidFill>
                <a:srgbClr val="C00000"/>
              </a:solidFill>
            </a:rPr>
            <a:t>Maîtrise d’œuvre</a:t>
          </a:r>
          <a:endParaRPr lang="fr-FR" sz="1050" dirty="0">
            <a:solidFill>
              <a:srgbClr val="C00000"/>
            </a:solidFill>
          </a:endParaRPr>
        </a:p>
      </dgm:t>
    </dgm:pt>
    <dgm:pt modelId="{EBB6CBFE-2D46-4FBB-AF48-12D62C34E202}" type="parTrans" cxnId="{B87E7B9D-4D0D-431D-989A-9B790CA3A10A}">
      <dgm:prSet/>
      <dgm:spPr/>
      <dgm:t>
        <a:bodyPr/>
        <a:lstStyle/>
        <a:p>
          <a:endParaRPr lang="fr-FR"/>
        </a:p>
      </dgm:t>
    </dgm:pt>
    <dgm:pt modelId="{296998DC-A19F-431E-A235-341A514F0BE7}" type="sibTrans" cxnId="{B87E7B9D-4D0D-431D-989A-9B790CA3A10A}">
      <dgm:prSet/>
      <dgm:spPr/>
      <dgm:t>
        <a:bodyPr/>
        <a:lstStyle/>
        <a:p>
          <a:endParaRPr lang="fr-FR"/>
        </a:p>
      </dgm:t>
    </dgm:pt>
    <dgm:pt modelId="{1D2CD901-DFC7-4EE3-BD99-68EF94908C6F}">
      <dgm:prSet phldrT="[Texte]" custT="1"/>
      <dgm:spPr/>
      <dgm:t>
        <a:bodyPr/>
        <a:lstStyle/>
        <a:p>
          <a:r>
            <a:rPr lang="fr-FR" sz="1050" b="1" dirty="0"/>
            <a:t>Compétences BRP</a:t>
          </a:r>
        </a:p>
      </dgm:t>
    </dgm:pt>
    <dgm:pt modelId="{D7770D10-2540-4D37-9EE9-D6AEDF14F083}" type="parTrans" cxnId="{F5522C71-6937-43A9-8B33-B7808ACCF104}">
      <dgm:prSet/>
      <dgm:spPr/>
      <dgm:t>
        <a:bodyPr/>
        <a:lstStyle/>
        <a:p>
          <a:endParaRPr lang="fr-FR"/>
        </a:p>
      </dgm:t>
    </dgm:pt>
    <dgm:pt modelId="{80BF7E0C-4BA5-4FD5-ACFB-4B1FA048E751}" type="sibTrans" cxnId="{F5522C71-6937-43A9-8B33-B7808ACCF104}">
      <dgm:prSet/>
      <dgm:spPr/>
      <dgm:t>
        <a:bodyPr/>
        <a:lstStyle/>
        <a:p>
          <a:endParaRPr lang="fr-FR"/>
        </a:p>
      </dgm:t>
    </dgm:pt>
    <dgm:pt modelId="{D8EC65FA-2678-45EE-A690-9795C3937DA9}">
      <dgm:prSet phldrT="[Texte]" custT="1"/>
      <dgm:spPr/>
      <dgm:t>
        <a:bodyPr/>
        <a:lstStyle/>
        <a:p>
          <a:r>
            <a:rPr lang="fr-FR" sz="1050" b="1" dirty="0"/>
            <a:t>Compétences Partenaires</a:t>
          </a:r>
        </a:p>
      </dgm:t>
    </dgm:pt>
    <dgm:pt modelId="{52BB6098-F9AD-48F4-8262-F3C4C012FCDA}" type="parTrans" cxnId="{9D7035E6-DA5D-4562-8C18-DCE94BD7BAEC}">
      <dgm:prSet/>
      <dgm:spPr/>
      <dgm:t>
        <a:bodyPr/>
        <a:lstStyle/>
        <a:p>
          <a:endParaRPr lang="fr-FR"/>
        </a:p>
      </dgm:t>
    </dgm:pt>
    <dgm:pt modelId="{588B526E-7AE0-4E6A-ADDF-EBFAF00967F7}" type="sibTrans" cxnId="{9D7035E6-DA5D-4562-8C18-DCE94BD7BAEC}">
      <dgm:prSet/>
      <dgm:spPr/>
      <dgm:t>
        <a:bodyPr/>
        <a:lstStyle/>
        <a:p>
          <a:endParaRPr lang="fr-FR"/>
        </a:p>
      </dgm:t>
    </dgm:pt>
    <dgm:pt modelId="{D9C35B5F-0AE3-46BF-BB33-512E0784E956}">
      <dgm:prSet phldrT="[Texte]" custT="1"/>
      <dgm:spPr/>
      <dgm:t>
        <a:bodyPr/>
        <a:lstStyle/>
        <a:p>
          <a:r>
            <a:rPr lang="fr-FR" sz="1050" b="1" dirty="0">
              <a:solidFill>
                <a:srgbClr val="0070C0"/>
              </a:solidFill>
            </a:rPr>
            <a:t>Economie</a:t>
          </a:r>
        </a:p>
      </dgm:t>
    </dgm:pt>
    <dgm:pt modelId="{E17FB3DE-F066-4FA1-A8D0-D42BE69EE181}" type="parTrans" cxnId="{DDB52D49-A309-4177-AAA2-0A99CB78B715}">
      <dgm:prSet/>
      <dgm:spPr/>
      <dgm:t>
        <a:bodyPr/>
        <a:lstStyle/>
        <a:p>
          <a:endParaRPr lang="fr-FR"/>
        </a:p>
      </dgm:t>
    </dgm:pt>
    <dgm:pt modelId="{84ABB9FF-7A03-4D9C-8143-EC1A2921BC48}" type="sibTrans" cxnId="{DDB52D49-A309-4177-AAA2-0A99CB78B715}">
      <dgm:prSet/>
      <dgm:spPr/>
      <dgm:t>
        <a:bodyPr/>
        <a:lstStyle/>
        <a:p>
          <a:endParaRPr lang="fr-FR"/>
        </a:p>
      </dgm:t>
    </dgm:pt>
    <dgm:pt modelId="{21517F89-4FA3-47C3-98A8-918E38F5A326}">
      <dgm:prSet phldrT="[Texte]" custT="1"/>
      <dgm:spPr/>
      <dgm:t>
        <a:bodyPr/>
        <a:lstStyle/>
        <a:p>
          <a:r>
            <a:rPr lang="fr-FR" sz="1050" dirty="0"/>
            <a:t>BET Enveloppe</a:t>
          </a:r>
        </a:p>
      </dgm:t>
    </dgm:pt>
    <dgm:pt modelId="{26618F0F-C259-49C5-B7C4-A41F8B10844F}" type="parTrans" cxnId="{4CC37E61-E7CE-4E72-80D2-511CDD238A1D}">
      <dgm:prSet/>
      <dgm:spPr/>
      <dgm:t>
        <a:bodyPr/>
        <a:lstStyle/>
        <a:p>
          <a:endParaRPr lang="fr-FR"/>
        </a:p>
      </dgm:t>
    </dgm:pt>
    <dgm:pt modelId="{42B7FAA8-4E58-492E-A332-F1194423026E}" type="sibTrans" cxnId="{4CC37E61-E7CE-4E72-80D2-511CDD238A1D}">
      <dgm:prSet/>
      <dgm:spPr/>
      <dgm:t>
        <a:bodyPr/>
        <a:lstStyle/>
        <a:p>
          <a:endParaRPr lang="fr-FR"/>
        </a:p>
      </dgm:t>
    </dgm:pt>
    <dgm:pt modelId="{42486C58-9F06-476A-880B-D01DA6624E22}">
      <dgm:prSet phldrT="[Texte]" custT="1"/>
      <dgm:spPr/>
      <dgm:t>
        <a:bodyPr/>
        <a:lstStyle/>
        <a:p>
          <a:r>
            <a:rPr lang="fr-FR" sz="1050" dirty="0"/>
            <a:t>BET Thermique</a:t>
          </a:r>
        </a:p>
      </dgm:t>
    </dgm:pt>
    <dgm:pt modelId="{0CEB2369-8654-455D-A9D3-A373E38D809B}" type="parTrans" cxnId="{4C2FEDC4-4066-464D-AD79-4CED67706D06}">
      <dgm:prSet/>
      <dgm:spPr/>
      <dgm:t>
        <a:bodyPr/>
        <a:lstStyle/>
        <a:p>
          <a:endParaRPr lang="fr-FR"/>
        </a:p>
      </dgm:t>
    </dgm:pt>
    <dgm:pt modelId="{F3B59E35-6083-4D2F-BF38-4A9C411628C3}" type="sibTrans" cxnId="{4C2FEDC4-4066-464D-AD79-4CED67706D06}">
      <dgm:prSet/>
      <dgm:spPr/>
      <dgm:t>
        <a:bodyPr/>
        <a:lstStyle/>
        <a:p>
          <a:endParaRPr lang="fr-FR"/>
        </a:p>
      </dgm:t>
    </dgm:pt>
    <dgm:pt modelId="{D0196C7A-DE7F-425C-B488-71FAA3A0F0B4}">
      <dgm:prSet phldrT="[Texte]" custT="1"/>
      <dgm:spPr/>
      <dgm:t>
        <a:bodyPr/>
        <a:lstStyle/>
        <a:p>
          <a:r>
            <a:rPr lang="fr-FR" sz="1050" dirty="0"/>
            <a:t>BET Désamiantage</a:t>
          </a:r>
        </a:p>
      </dgm:t>
    </dgm:pt>
    <dgm:pt modelId="{CCF264C2-CC1A-4BD5-8E04-2C0F77129DD9}" type="parTrans" cxnId="{9C354962-A0F0-4787-A94B-8795E48C88C5}">
      <dgm:prSet/>
      <dgm:spPr/>
      <dgm:t>
        <a:bodyPr/>
        <a:lstStyle/>
        <a:p>
          <a:endParaRPr lang="fr-FR"/>
        </a:p>
      </dgm:t>
    </dgm:pt>
    <dgm:pt modelId="{C3CAECB9-2226-49E9-A59C-DD154A8AB2FC}" type="sibTrans" cxnId="{9C354962-A0F0-4787-A94B-8795E48C88C5}">
      <dgm:prSet/>
      <dgm:spPr/>
      <dgm:t>
        <a:bodyPr/>
        <a:lstStyle/>
        <a:p>
          <a:endParaRPr lang="fr-FR"/>
        </a:p>
      </dgm:t>
    </dgm:pt>
    <dgm:pt modelId="{62421D00-21AF-4418-998C-800E7ED7CD50}">
      <dgm:prSet phldrT="[Texte]" custT="1"/>
      <dgm:spPr/>
      <dgm:t>
        <a:bodyPr/>
        <a:lstStyle/>
        <a:p>
          <a:r>
            <a:rPr lang="fr-FR" sz="1050" dirty="0"/>
            <a:t>BET Démolition</a:t>
          </a:r>
        </a:p>
      </dgm:t>
    </dgm:pt>
    <dgm:pt modelId="{CB1BEEA0-422C-4613-B3EF-7196F9A2FD5D}" type="parTrans" cxnId="{61874710-B56D-481D-9B93-1BED82CA4DC1}">
      <dgm:prSet/>
      <dgm:spPr/>
      <dgm:t>
        <a:bodyPr/>
        <a:lstStyle/>
        <a:p>
          <a:endParaRPr lang="fr-FR"/>
        </a:p>
      </dgm:t>
    </dgm:pt>
    <dgm:pt modelId="{E2056848-01FF-40B3-B7A1-BAA3353B3D62}" type="sibTrans" cxnId="{61874710-B56D-481D-9B93-1BED82CA4DC1}">
      <dgm:prSet/>
      <dgm:spPr/>
      <dgm:t>
        <a:bodyPr/>
        <a:lstStyle/>
        <a:p>
          <a:endParaRPr lang="fr-FR"/>
        </a:p>
      </dgm:t>
    </dgm:pt>
    <dgm:pt modelId="{3E7E8846-E43C-4C41-802C-CF8A002FA6D2}">
      <dgm:prSet phldrT="[Texte]" custT="1"/>
      <dgm:spPr/>
      <dgm:t>
        <a:bodyPr/>
        <a:lstStyle/>
        <a:p>
          <a:r>
            <a:rPr lang="fr-FR" sz="1050" b="1" dirty="0">
              <a:solidFill>
                <a:srgbClr val="0070C0"/>
              </a:solidFill>
            </a:rPr>
            <a:t>Architecte DPLG</a:t>
          </a:r>
        </a:p>
      </dgm:t>
    </dgm:pt>
    <dgm:pt modelId="{D1DF9CA2-3105-49AA-A0AD-D83BE15B0783}" type="parTrans" cxnId="{8EA8931A-F185-4A66-912A-7BDC529EA5D2}">
      <dgm:prSet/>
      <dgm:spPr/>
      <dgm:t>
        <a:bodyPr/>
        <a:lstStyle/>
        <a:p>
          <a:endParaRPr lang="fr-FR"/>
        </a:p>
      </dgm:t>
    </dgm:pt>
    <dgm:pt modelId="{9646AB64-85EE-4010-92CA-E4F99DD4D3BA}" type="sibTrans" cxnId="{8EA8931A-F185-4A66-912A-7BDC529EA5D2}">
      <dgm:prSet/>
      <dgm:spPr/>
      <dgm:t>
        <a:bodyPr/>
        <a:lstStyle/>
        <a:p>
          <a:endParaRPr lang="fr-FR"/>
        </a:p>
      </dgm:t>
    </dgm:pt>
    <dgm:pt modelId="{B8502A57-0C30-45B1-ADFB-7739B54526F5}">
      <dgm:prSet phldrT="[Texte]" custT="1"/>
      <dgm:spPr/>
      <dgm:t>
        <a:bodyPr/>
        <a:lstStyle/>
        <a:p>
          <a:r>
            <a:rPr lang="fr-FR" sz="1050" b="1" dirty="0">
              <a:solidFill>
                <a:srgbClr val="0070C0"/>
              </a:solidFill>
            </a:rPr>
            <a:t>Architecte Patrimoine</a:t>
          </a:r>
        </a:p>
      </dgm:t>
    </dgm:pt>
    <dgm:pt modelId="{04F17156-747C-4B81-80CC-5CDC0F166280}" type="parTrans" cxnId="{C16E8608-4A32-4EBA-B316-2DFB73D89CAC}">
      <dgm:prSet/>
      <dgm:spPr/>
      <dgm:t>
        <a:bodyPr/>
        <a:lstStyle/>
        <a:p>
          <a:endParaRPr lang="fr-FR"/>
        </a:p>
      </dgm:t>
    </dgm:pt>
    <dgm:pt modelId="{8A2316F5-5D5F-4CB6-9E1C-5AA10E37D8BA}" type="sibTrans" cxnId="{C16E8608-4A32-4EBA-B316-2DFB73D89CAC}">
      <dgm:prSet/>
      <dgm:spPr/>
      <dgm:t>
        <a:bodyPr/>
        <a:lstStyle/>
        <a:p>
          <a:endParaRPr lang="fr-FR"/>
        </a:p>
      </dgm:t>
    </dgm:pt>
    <dgm:pt modelId="{7037A5C3-86A9-4962-8F17-1BED8798AF16}">
      <dgm:prSet phldrT="[Texte]" custT="1"/>
      <dgm:spPr/>
      <dgm:t>
        <a:bodyPr/>
        <a:lstStyle/>
        <a:p>
          <a:r>
            <a:rPr lang="fr-FR" sz="1050" dirty="0"/>
            <a:t>BET Structure</a:t>
          </a:r>
        </a:p>
      </dgm:t>
    </dgm:pt>
    <dgm:pt modelId="{0570320B-0BAF-4109-86C7-8FF389E41421}" type="parTrans" cxnId="{FF6C787A-B49D-4789-8DBA-2804BB5631AF}">
      <dgm:prSet/>
      <dgm:spPr/>
      <dgm:t>
        <a:bodyPr/>
        <a:lstStyle/>
        <a:p>
          <a:endParaRPr lang="fr-FR"/>
        </a:p>
      </dgm:t>
    </dgm:pt>
    <dgm:pt modelId="{37DC1F33-DEA9-4B8B-A6A7-73D37AA1F2A9}" type="sibTrans" cxnId="{FF6C787A-B49D-4789-8DBA-2804BB5631AF}">
      <dgm:prSet/>
      <dgm:spPr/>
      <dgm:t>
        <a:bodyPr/>
        <a:lstStyle/>
        <a:p>
          <a:endParaRPr lang="fr-FR"/>
        </a:p>
      </dgm:t>
    </dgm:pt>
    <dgm:pt modelId="{1B16C6DD-D87E-4DA1-9343-EE6D6BDD11EA}">
      <dgm:prSet phldrT="[Texte]" custT="1"/>
      <dgm:spPr/>
      <dgm:t>
        <a:bodyPr/>
        <a:lstStyle/>
        <a:p>
          <a:r>
            <a:rPr lang="fr-FR" sz="1050" dirty="0"/>
            <a:t>BET Fluide / SSI</a:t>
          </a:r>
        </a:p>
      </dgm:t>
    </dgm:pt>
    <dgm:pt modelId="{915F3103-7EE3-47FE-BBB8-7767B8CD3CE2}" type="parTrans" cxnId="{8ED59C06-34B8-4281-BAB3-7177C2990A01}">
      <dgm:prSet/>
      <dgm:spPr/>
      <dgm:t>
        <a:bodyPr/>
        <a:lstStyle/>
        <a:p>
          <a:endParaRPr lang="fr-FR"/>
        </a:p>
      </dgm:t>
    </dgm:pt>
    <dgm:pt modelId="{37EA0954-9F1B-46E5-8EEB-D9F470C3993E}" type="sibTrans" cxnId="{8ED59C06-34B8-4281-BAB3-7177C2990A01}">
      <dgm:prSet/>
      <dgm:spPr/>
      <dgm:t>
        <a:bodyPr/>
        <a:lstStyle/>
        <a:p>
          <a:endParaRPr lang="fr-FR"/>
        </a:p>
      </dgm:t>
    </dgm:pt>
    <dgm:pt modelId="{C46551DD-81CE-410B-A0EF-D5DB2BD63743}">
      <dgm:prSet phldrT="[Texte]" custT="1"/>
      <dgm:spPr/>
      <dgm:t>
        <a:bodyPr/>
        <a:lstStyle/>
        <a:p>
          <a:r>
            <a:rPr lang="fr-FR" sz="1050" dirty="0"/>
            <a:t>BET Acoustique</a:t>
          </a:r>
        </a:p>
      </dgm:t>
    </dgm:pt>
    <dgm:pt modelId="{9A0CCF5E-D7BB-4447-8AFC-1127BA06B1DE}" type="parTrans" cxnId="{E39D3226-635E-47EF-A4E6-79E5E1902BDC}">
      <dgm:prSet/>
      <dgm:spPr/>
      <dgm:t>
        <a:bodyPr/>
        <a:lstStyle/>
        <a:p>
          <a:endParaRPr lang="fr-FR"/>
        </a:p>
      </dgm:t>
    </dgm:pt>
    <dgm:pt modelId="{E163EB1F-D135-455D-85B6-FB70F02C5FA7}" type="sibTrans" cxnId="{E39D3226-635E-47EF-A4E6-79E5E1902BDC}">
      <dgm:prSet/>
      <dgm:spPr/>
      <dgm:t>
        <a:bodyPr/>
        <a:lstStyle/>
        <a:p>
          <a:endParaRPr lang="fr-FR"/>
        </a:p>
      </dgm:t>
    </dgm:pt>
    <dgm:pt modelId="{B4890D2D-3C63-4B11-A4A2-9653DCB8F368}">
      <dgm:prSet phldrT="[Texte]" custT="1"/>
      <dgm:spPr/>
      <dgm:t>
        <a:bodyPr/>
        <a:lstStyle/>
        <a:p>
          <a:r>
            <a:rPr lang="fr-FR" sz="1050" dirty="0"/>
            <a:t>BET Accessibilité</a:t>
          </a:r>
        </a:p>
      </dgm:t>
    </dgm:pt>
    <dgm:pt modelId="{86206D8F-2680-49FF-855A-D3490FC546B7}" type="parTrans" cxnId="{D3CEDFE6-AF46-4E27-8891-CACB9D1C6794}">
      <dgm:prSet/>
      <dgm:spPr/>
      <dgm:t>
        <a:bodyPr/>
        <a:lstStyle/>
        <a:p>
          <a:endParaRPr lang="fr-FR"/>
        </a:p>
      </dgm:t>
    </dgm:pt>
    <dgm:pt modelId="{8C898228-DECB-4556-BF23-CD776C8577BF}" type="sibTrans" cxnId="{D3CEDFE6-AF46-4E27-8891-CACB9D1C6794}">
      <dgm:prSet/>
      <dgm:spPr/>
      <dgm:t>
        <a:bodyPr/>
        <a:lstStyle/>
        <a:p>
          <a:endParaRPr lang="fr-FR"/>
        </a:p>
      </dgm:t>
    </dgm:pt>
    <dgm:pt modelId="{682E0E14-6A55-4971-B921-29AA535C58F3}">
      <dgm:prSet phldrT="[Texte]" custT="1"/>
      <dgm:spPr/>
      <dgm:t>
        <a:bodyPr/>
        <a:lstStyle/>
        <a:p>
          <a:r>
            <a:rPr lang="fr-FR" sz="1050" b="1" dirty="0">
              <a:solidFill>
                <a:srgbClr val="0070C0"/>
              </a:solidFill>
            </a:rPr>
            <a:t>MOE Exécution</a:t>
          </a:r>
        </a:p>
      </dgm:t>
    </dgm:pt>
    <dgm:pt modelId="{D7BEB7A4-4354-483C-ADFA-33B26248FB5B}" type="parTrans" cxnId="{DBEC108B-5593-4CAD-AAB2-FE86072195A5}">
      <dgm:prSet/>
      <dgm:spPr/>
      <dgm:t>
        <a:bodyPr/>
        <a:lstStyle/>
        <a:p>
          <a:endParaRPr lang="fr-FR"/>
        </a:p>
      </dgm:t>
    </dgm:pt>
    <dgm:pt modelId="{FA346380-AF1D-4357-8148-01C77AD366DC}" type="sibTrans" cxnId="{DBEC108B-5593-4CAD-AAB2-FE86072195A5}">
      <dgm:prSet/>
      <dgm:spPr/>
      <dgm:t>
        <a:bodyPr/>
        <a:lstStyle/>
        <a:p>
          <a:endParaRPr lang="fr-FR"/>
        </a:p>
      </dgm:t>
    </dgm:pt>
    <dgm:pt modelId="{5198D5A8-3B3C-494E-81BA-FFEA5FC186B0}">
      <dgm:prSet phldrT="[Texte]" custT="1"/>
      <dgm:spPr/>
      <dgm:t>
        <a:bodyPr/>
        <a:lstStyle/>
        <a:p>
          <a:r>
            <a:rPr lang="fr-FR" sz="1050" dirty="0"/>
            <a:t>BET Second œuvre</a:t>
          </a:r>
        </a:p>
      </dgm:t>
    </dgm:pt>
    <dgm:pt modelId="{653EF6E3-C9F8-45E4-910A-FC64826D6C09}" type="parTrans" cxnId="{C30EB325-B7B1-4F67-92B4-69B5B1C39ECF}">
      <dgm:prSet/>
      <dgm:spPr/>
      <dgm:t>
        <a:bodyPr/>
        <a:lstStyle/>
        <a:p>
          <a:endParaRPr lang="fr-FR"/>
        </a:p>
      </dgm:t>
    </dgm:pt>
    <dgm:pt modelId="{32A34B0C-8498-468E-8E15-899E9854F1BF}" type="sibTrans" cxnId="{C30EB325-B7B1-4F67-92B4-69B5B1C39ECF}">
      <dgm:prSet/>
      <dgm:spPr/>
      <dgm:t>
        <a:bodyPr/>
        <a:lstStyle/>
        <a:p>
          <a:endParaRPr lang="fr-FR"/>
        </a:p>
      </dgm:t>
    </dgm:pt>
    <dgm:pt modelId="{9F05013F-440C-499F-A3A2-A3AF6B964F9F}">
      <dgm:prSet phldrT="[Texte]" custT="1"/>
      <dgm:spPr/>
      <dgm:t>
        <a:bodyPr/>
        <a:lstStyle/>
        <a:p>
          <a:r>
            <a:rPr lang="fr-FR" sz="1050" b="1" dirty="0">
              <a:solidFill>
                <a:srgbClr val="0070C0"/>
              </a:solidFill>
            </a:rPr>
            <a:t>Projeteur/</a:t>
          </a:r>
        </a:p>
        <a:p>
          <a:r>
            <a:rPr lang="fr-FR" sz="1050" b="1" dirty="0">
              <a:solidFill>
                <a:srgbClr val="0070C0"/>
              </a:solidFill>
            </a:rPr>
            <a:t>Dessinateur</a:t>
          </a:r>
        </a:p>
      </dgm:t>
    </dgm:pt>
    <dgm:pt modelId="{1FDC8DF5-617C-4DEF-AE95-766F7D1CE14A}" type="parTrans" cxnId="{46A0B767-A957-4A94-990D-162D29965376}">
      <dgm:prSet/>
      <dgm:spPr/>
      <dgm:t>
        <a:bodyPr/>
        <a:lstStyle/>
        <a:p>
          <a:endParaRPr lang="fr-FR"/>
        </a:p>
      </dgm:t>
    </dgm:pt>
    <dgm:pt modelId="{F59B2954-03E7-4465-BD1F-892611453780}" type="sibTrans" cxnId="{46A0B767-A957-4A94-990D-162D29965376}">
      <dgm:prSet/>
      <dgm:spPr/>
      <dgm:t>
        <a:bodyPr/>
        <a:lstStyle/>
        <a:p>
          <a:endParaRPr lang="fr-FR"/>
        </a:p>
      </dgm:t>
    </dgm:pt>
    <dgm:pt modelId="{B5FF74C8-9C8B-4E1F-A1DE-A99DB02372F6}" type="pres">
      <dgm:prSet presAssocID="{6A0812B5-833C-4397-AD8E-F68D789C20F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787A72D-51DE-4DFF-8712-166980E5FDD5}" type="pres">
      <dgm:prSet presAssocID="{37B128C6-EEA6-478F-A388-AAB295971E80}" presName="hierRoot1" presStyleCnt="0">
        <dgm:presLayoutVars>
          <dgm:hierBranch val="init"/>
        </dgm:presLayoutVars>
      </dgm:prSet>
      <dgm:spPr/>
    </dgm:pt>
    <dgm:pt modelId="{C441B02A-4BFB-4BAF-9F6B-6D76F45B0A1A}" type="pres">
      <dgm:prSet presAssocID="{37B128C6-EEA6-478F-A388-AAB295971E80}" presName="rootComposite1" presStyleCnt="0"/>
      <dgm:spPr/>
    </dgm:pt>
    <dgm:pt modelId="{4832A5FF-FB0F-4A6B-852C-ABAAE14853B2}" type="pres">
      <dgm:prSet presAssocID="{37B128C6-EEA6-478F-A388-AAB295971E80}" presName="rootText1" presStyleLbl="alignAcc1" presStyleIdx="0" presStyleCnt="0" custScaleX="461280">
        <dgm:presLayoutVars>
          <dgm:chPref val="3"/>
        </dgm:presLayoutVars>
      </dgm:prSet>
      <dgm:spPr/>
    </dgm:pt>
    <dgm:pt modelId="{7CCB637E-2F25-48AC-8597-A69B949A43F8}" type="pres">
      <dgm:prSet presAssocID="{37B128C6-EEA6-478F-A388-AAB295971E80}" presName="topArc1" presStyleLbl="parChTrans1D1" presStyleIdx="0" presStyleCnt="36"/>
      <dgm:spPr/>
    </dgm:pt>
    <dgm:pt modelId="{FF6A2E8A-0C24-4D07-97CE-CD0741754327}" type="pres">
      <dgm:prSet presAssocID="{37B128C6-EEA6-478F-A388-AAB295971E80}" presName="bottomArc1" presStyleLbl="parChTrans1D1" presStyleIdx="1" presStyleCnt="36"/>
      <dgm:spPr/>
    </dgm:pt>
    <dgm:pt modelId="{CE0538C5-D0C7-458C-99BF-50A0CB74203D}" type="pres">
      <dgm:prSet presAssocID="{37B128C6-EEA6-478F-A388-AAB295971E80}" presName="topConnNode1" presStyleLbl="node1" presStyleIdx="0" presStyleCnt="0"/>
      <dgm:spPr/>
    </dgm:pt>
    <dgm:pt modelId="{C2981D4E-9658-457C-8803-6E8AAC1E001C}" type="pres">
      <dgm:prSet presAssocID="{37B128C6-EEA6-478F-A388-AAB295971E80}" presName="hierChild2" presStyleCnt="0"/>
      <dgm:spPr/>
    </dgm:pt>
    <dgm:pt modelId="{60F7C143-896D-4088-940B-8BFAD1F512A4}" type="pres">
      <dgm:prSet presAssocID="{EBB6CBFE-2D46-4FBB-AF48-12D62C34E202}" presName="Name28" presStyleLbl="parChTrans1D2" presStyleIdx="0" presStyleCnt="1"/>
      <dgm:spPr/>
    </dgm:pt>
    <dgm:pt modelId="{A4CE4C18-BBDF-47A9-8EC0-6FDE473D3DFE}" type="pres">
      <dgm:prSet presAssocID="{DED1C374-708A-4201-B7F1-48926E8B78B5}" presName="hierRoot2" presStyleCnt="0">
        <dgm:presLayoutVars>
          <dgm:hierBranch val="init"/>
        </dgm:presLayoutVars>
      </dgm:prSet>
      <dgm:spPr/>
    </dgm:pt>
    <dgm:pt modelId="{378F225D-3BFD-486A-9E9B-9BCC7D1CBD0D}" type="pres">
      <dgm:prSet presAssocID="{DED1C374-708A-4201-B7F1-48926E8B78B5}" presName="rootComposite2" presStyleCnt="0"/>
      <dgm:spPr/>
    </dgm:pt>
    <dgm:pt modelId="{BD7456E7-F253-46F2-9DCE-E5BC6C4E876D}" type="pres">
      <dgm:prSet presAssocID="{DED1C374-708A-4201-B7F1-48926E8B78B5}" presName="rootText2" presStyleLbl="alignAcc1" presStyleIdx="0" presStyleCnt="0" custScaleX="200306">
        <dgm:presLayoutVars>
          <dgm:chPref val="3"/>
        </dgm:presLayoutVars>
      </dgm:prSet>
      <dgm:spPr/>
    </dgm:pt>
    <dgm:pt modelId="{29176741-4665-4C87-A049-DA0B46230EA9}" type="pres">
      <dgm:prSet presAssocID="{DED1C374-708A-4201-B7F1-48926E8B78B5}" presName="topArc2" presStyleLbl="parChTrans1D1" presStyleIdx="2" presStyleCnt="36"/>
      <dgm:spPr/>
    </dgm:pt>
    <dgm:pt modelId="{9042A316-2BA0-4926-ADD8-4C0A623ACCF0}" type="pres">
      <dgm:prSet presAssocID="{DED1C374-708A-4201-B7F1-48926E8B78B5}" presName="bottomArc2" presStyleLbl="parChTrans1D1" presStyleIdx="3" presStyleCnt="36"/>
      <dgm:spPr/>
    </dgm:pt>
    <dgm:pt modelId="{7F018CF5-808F-4598-8032-B91DA57FC23A}" type="pres">
      <dgm:prSet presAssocID="{DED1C374-708A-4201-B7F1-48926E8B78B5}" presName="topConnNode2" presStyleLbl="node2" presStyleIdx="0" presStyleCnt="0"/>
      <dgm:spPr/>
    </dgm:pt>
    <dgm:pt modelId="{FC651075-F864-4F4E-BFBD-5C50B67BDA8B}" type="pres">
      <dgm:prSet presAssocID="{DED1C374-708A-4201-B7F1-48926E8B78B5}" presName="hierChild4" presStyleCnt="0"/>
      <dgm:spPr/>
    </dgm:pt>
    <dgm:pt modelId="{CBE3A486-3D3A-40E1-A97A-3F10B3DCDBE9}" type="pres">
      <dgm:prSet presAssocID="{D7770D10-2540-4D37-9EE9-D6AEDF14F083}" presName="Name28" presStyleLbl="parChTrans1D3" presStyleIdx="0" presStyleCnt="2"/>
      <dgm:spPr/>
    </dgm:pt>
    <dgm:pt modelId="{DDD4B9B3-F44E-4525-8CFB-4D86A49F53D0}" type="pres">
      <dgm:prSet presAssocID="{1D2CD901-DFC7-4EE3-BD99-68EF94908C6F}" presName="hierRoot2" presStyleCnt="0">
        <dgm:presLayoutVars>
          <dgm:hierBranch val="init"/>
        </dgm:presLayoutVars>
      </dgm:prSet>
      <dgm:spPr/>
    </dgm:pt>
    <dgm:pt modelId="{DD7C47C1-A64C-4C54-93F8-D6F3BD68F73C}" type="pres">
      <dgm:prSet presAssocID="{1D2CD901-DFC7-4EE3-BD99-68EF94908C6F}" presName="rootComposite2" presStyleCnt="0"/>
      <dgm:spPr/>
    </dgm:pt>
    <dgm:pt modelId="{91AB7680-FF31-4773-A340-B916D48AEA45}" type="pres">
      <dgm:prSet presAssocID="{1D2CD901-DFC7-4EE3-BD99-68EF94908C6F}" presName="rootText2" presStyleLbl="alignAcc1" presStyleIdx="0" presStyleCnt="0" custLinFactX="-73797" custLinFactNeighborX="-100000" custLinFactNeighborY="33404">
        <dgm:presLayoutVars>
          <dgm:chPref val="3"/>
        </dgm:presLayoutVars>
      </dgm:prSet>
      <dgm:spPr/>
    </dgm:pt>
    <dgm:pt modelId="{AE6829B2-52D5-4AE2-9C5C-AD10F9D5FD3C}" type="pres">
      <dgm:prSet presAssocID="{1D2CD901-DFC7-4EE3-BD99-68EF94908C6F}" presName="topArc2" presStyleLbl="parChTrans1D1" presStyleIdx="4" presStyleCnt="36"/>
      <dgm:spPr/>
    </dgm:pt>
    <dgm:pt modelId="{2086C44F-8DF2-47A5-AA09-5CC2F7883121}" type="pres">
      <dgm:prSet presAssocID="{1D2CD901-DFC7-4EE3-BD99-68EF94908C6F}" presName="bottomArc2" presStyleLbl="parChTrans1D1" presStyleIdx="5" presStyleCnt="36"/>
      <dgm:spPr/>
    </dgm:pt>
    <dgm:pt modelId="{2BB2ABCC-35D9-449E-8E67-99D18E078888}" type="pres">
      <dgm:prSet presAssocID="{1D2CD901-DFC7-4EE3-BD99-68EF94908C6F}" presName="topConnNode2" presStyleLbl="node3" presStyleIdx="0" presStyleCnt="0"/>
      <dgm:spPr/>
    </dgm:pt>
    <dgm:pt modelId="{12140669-394D-4463-937D-FE366AD2CBBA}" type="pres">
      <dgm:prSet presAssocID="{1D2CD901-DFC7-4EE3-BD99-68EF94908C6F}" presName="hierChild4" presStyleCnt="0"/>
      <dgm:spPr/>
    </dgm:pt>
    <dgm:pt modelId="{1DDC1606-A3AA-4E80-A9EA-752928F52431}" type="pres">
      <dgm:prSet presAssocID="{E17FB3DE-F066-4FA1-A8D0-D42BE69EE181}" presName="Name28" presStyleLbl="parChTrans1D4" presStyleIdx="0" presStyleCnt="14"/>
      <dgm:spPr/>
    </dgm:pt>
    <dgm:pt modelId="{2FC87ABD-8097-426C-81A1-ED902606B397}" type="pres">
      <dgm:prSet presAssocID="{D9C35B5F-0AE3-46BF-BB33-512E0784E956}" presName="hierRoot2" presStyleCnt="0">
        <dgm:presLayoutVars>
          <dgm:hierBranch val="init"/>
        </dgm:presLayoutVars>
      </dgm:prSet>
      <dgm:spPr/>
    </dgm:pt>
    <dgm:pt modelId="{757FF74A-6EE3-4311-8BB9-304BC982EEB1}" type="pres">
      <dgm:prSet presAssocID="{D9C35B5F-0AE3-46BF-BB33-512E0784E956}" presName="rootComposite2" presStyleCnt="0"/>
      <dgm:spPr/>
    </dgm:pt>
    <dgm:pt modelId="{A5AF9DA2-0F43-44F2-9B16-5902FC5C0D41}" type="pres">
      <dgm:prSet presAssocID="{D9C35B5F-0AE3-46BF-BB33-512E0784E956}" presName="rootText2" presStyleLbl="alignAcc1" presStyleIdx="0" presStyleCnt="0" custLinFactX="-129187" custLinFactNeighborX="-200000" custLinFactNeighborY="59799">
        <dgm:presLayoutVars>
          <dgm:chPref val="3"/>
        </dgm:presLayoutVars>
      </dgm:prSet>
      <dgm:spPr/>
    </dgm:pt>
    <dgm:pt modelId="{6F2230CC-A3FD-4996-9E1E-09B97138673E}" type="pres">
      <dgm:prSet presAssocID="{D9C35B5F-0AE3-46BF-BB33-512E0784E956}" presName="topArc2" presStyleLbl="parChTrans1D1" presStyleIdx="6" presStyleCnt="36"/>
      <dgm:spPr/>
    </dgm:pt>
    <dgm:pt modelId="{FA7A4D8C-B111-415F-A7DC-9ADC17072A29}" type="pres">
      <dgm:prSet presAssocID="{D9C35B5F-0AE3-46BF-BB33-512E0784E956}" presName="bottomArc2" presStyleLbl="parChTrans1D1" presStyleIdx="7" presStyleCnt="36"/>
      <dgm:spPr/>
    </dgm:pt>
    <dgm:pt modelId="{9BDF40F9-0ADD-471E-BC20-88DFC73C82B7}" type="pres">
      <dgm:prSet presAssocID="{D9C35B5F-0AE3-46BF-BB33-512E0784E956}" presName="topConnNode2" presStyleLbl="node4" presStyleIdx="0" presStyleCnt="0"/>
      <dgm:spPr/>
    </dgm:pt>
    <dgm:pt modelId="{903DC4FE-99DF-4699-A379-E5D632B39BA7}" type="pres">
      <dgm:prSet presAssocID="{D9C35B5F-0AE3-46BF-BB33-512E0784E956}" presName="hierChild4" presStyleCnt="0"/>
      <dgm:spPr/>
    </dgm:pt>
    <dgm:pt modelId="{F4D8524E-DAB3-45EB-A32D-24BD0BD09424}" type="pres">
      <dgm:prSet presAssocID="{D9C35B5F-0AE3-46BF-BB33-512E0784E956}" presName="hierChild5" presStyleCnt="0"/>
      <dgm:spPr/>
    </dgm:pt>
    <dgm:pt modelId="{DF5C5D25-0E05-4055-A3E2-93034B04812C}" type="pres">
      <dgm:prSet presAssocID="{1FDC8DF5-617C-4DEF-AE95-766F7D1CE14A}" presName="Name28" presStyleLbl="parChTrans1D4" presStyleIdx="1" presStyleCnt="14"/>
      <dgm:spPr/>
    </dgm:pt>
    <dgm:pt modelId="{FC817130-2192-41E0-83D0-2DDEC4DC3502}" type="pres">
      <dgm:prSet presAssocID="{9F05013F-440C-499F-A3A2-A3AF6B964F9F}" presName="hierRoot2" presStyleCnt="0">
        <dgm:presLayoutVars>
          <dgm:hierBranch val="init"/>
        </dgm:presLayoutVars>
      </dgm:prSet>
      <dgm:spPr/>
    </dgm:pt>
    <dgm:pt modelId="{0150E1AA-A111-4B51-8516-53A5171E36B1}" type="pres">
      <dgm:prSet presAssocID="{9F05013F-440C-499F-A3A2-A3AF6B964F9F}" presName="rootComposite2" presStyleCnt="0"/>
      <dgm:spPr/>
    </dgm:pt>
    <dgm:pt modelId="{D17BA812-75A7-4219-BA9B-162E803A0215}" type="pres">
      <dgm:prSet presAssocID="{9F05013F-440C-499F-A3A2-A3AF6B964F9F}" presName="rootText2" presStyleLbl="alignAcc1" presStyleIdx="0" presStyleCnt="0" custLinFactX="-124777" custLinFactY="59203" custLinFactNeighborX="-200000" custLinFactNeighborY="100000">
        <dgm:presLayoutVars>
          <dgm:chPref val="3"/>
        </dgm:presLayoutVars>
      </dgm:prSet>
      <dgm:spPr/>
    </dgm:pt>
    <dgm:pt modelId="{1091DC1E-9749-4B56-82E2-ED5C2338E5DC}" type="pres">
      <dgm:prSet presAssocID="{9F05013F-440C-499F-A3A2-A3AF6B964F9F}" presName="topArc2" presStyleLbl="parChTrans1D1" presStyleIdx="8" presStyleCnt="36"/>
      <dgm:spPr/>
    </dgm:pt>
    <dgm:pt modelId="{0AD1F58D-156F-484E-B703-9676C2C3FC30}" type="pres">
      <dgm:prSet presAssocID="{9F05013F-440C-499F-A3A2-A3AF6B964F9F}" presName="bottomArc2" presStyleLbl="parChTrans1D1" presStyleIdx="9" presStyleCnt="36"/>
      <dgm:spPr/>
    </dgm:pt>
    <dgm:pt modelId="{B0E8509D-F5D9-4010-A64E-D15E60AB3F9E}" type="pres">
      <dgm:prSet presAssocID="{9F05013F-440C-499F-A3A2-A3AF6B964F9F}" presName="topConnNode2" presStyleLbl="node4" presStyleIdx="0" presStyleCnt="0"/>
      <dgm:spPr/>
    </dgm:pt>
    <dgm:pt modelId="{271A462E-0B90-457E-92B5-F56EB719B4A6}" type="pres">
      <dgm:prSet presAssocID="{9F05013F-440C-499F-A3A2-A3AF6B964F9F}" presName="hierChild4" presStyleCnt="0"/>
      <dgm:spPr/>
    </dgm:pt>
    <dgm:pt modelId="{76BDADFC-8776-4EAB-B110-54586A12BC75}" type="pres">
      <dgm:prSet presAssocID="{9F05013F-440C-499F-A3A2-A3AF6B964F9F}" presName="hierChild5" presStyleCnt="0"/>
      <dgm:spPr/>
    </dgm:pt>
    <dgm:pt modelId="{3C2CBAE6-18A7-4BE5-94FC-7ADCA2810077}" type="pres">
      <dgm:prSet presAssocID="{26618F0F-C259-49C5-B7C4-A41F8B10844F}" presName="Name28" presStyleLbl="parChTrans1D4" presStyleIdx="2" presStyleCnt="14"/>
      <dgm:spPr/>
    </dgm:pt>
    <dgm:pt modelId="{46A04381-FF7B-464E-819C-09441563E9DB}" type="pres">
      <dgm:prSet presAssocID="{21517F89-4FA3-47C3-98A8-918E38F5A326}" presName="hierRoot2" presStyleCnt="0">
        <dgm:presLayoutVars>
          <dgm:hierBranch val="init"/>
        </dgm:presLayoutVars>
      </dgm:prSet>
      <dgm:spPr/>
    </dgm:pt>
    <dgm:pt modelId="{F025EDEF-7655-4D85-B48B-BA2F6978B007}" type="pres">
      <dgm:prSet presAssocID="{21517F89-4FA3-47C3-98A8-918E38F5A326}" presName="rootComposite2" presStyleCnt="0"/>
      <dgm:spPr/>
    </dgm:pt>
    <dgm:pt modelId="{526A7D32-BF79-4A39-8A65-D8BD2E4B4BDE}" type="pres">
      <dgm:prSet presAssocID="{21517F89-4FA3-47C3-98A8-918E38F5A326}" presName="rootText2" presStyleLbl="alignAcc1" presStyleIdx="0" presStyleCnt="0" custLinFactX="-70836" custLinFactNeighborX="-100000" custLinFactNeighborY="-67820">
        <dgm:presLayoutVars>
          <dgm:chPref val="3"/>
        </dgm:presLayoutVars>
      </dgm:prSet>
      <dgm:spPr/>
    </dgm:pt>
    <dgm:pt modelId="{4F9D1193-8F0A-4A8C-A055-F508907662D8}" type="pres">
      <dgm:prSet presAssocID="{21517F89-4FA3-47C3-98A8-918E38F5A326}" presName="topArc2" presStyleLbl="parChTrans1D1" presStyleIdx="10" presStyleCnt="36"/>
      <dgm:spPr/>
    </dgm:pt>
    <dgm:pt modelId="{DFA4D04B-BD4D-41A5-8FFD-45F280F0891C}" type="pres">
      <dgm:prSet presAssocID="{21517F89-4FA3-47C3-98A8-918E38F5A326}" presName="bottomArc2" presStyleLbl="parChTrans1D1" presStyleIdx="11" presStyleCnt="36"/>
      <dgm:spPr/>
    </dgm:pt>
    <dgm:pt modelId="{86DAA679-7981-49F4-8111-97FBE6CA4407}" type="pres">
      <dgm:prSet presAssocID="{21517F89-4FA3-47C3-98A8-918E38F5A326}" presName="topConnNode2" presStyleLbl="node4" presStyleIdx="0" presStyleCnt="0"/>
      <dgm:spPr/>
    </dgm:pt>
    <dgm:pt modelId="{93888DF6-15A4-4DF9-B6D8-584691123E9F}" type="pres">
      <dgm:prSet presAssocID="{21517F89-4FA3-47C3-98A8-918E38F5A326}" presName="hierChild4" presStyleCnt="0"/>
      <dgm:spPr/>
    </dgm:pt>
    <dgm:pt modelId="{67ADF502-A504-4905-8C1F-C1C3FB7F6FCF}" type="pres">
      <dgm:prSet presAssocID="{21517F89-4FA3-47C3-98A8-918E38F5A326}" presName="hierChild5" presStyleCnt="0"/>
      <dgm:spPr/>
    </dgm:pt>
    <dgm:pt modelId="{EF725D68-B5DF-4A85-A2E2-8E8096E25E93}" type="pres">
      <dgm:prSet presAssocID="{0CEB2369-8654-455D-A9D3-A373E38D809B}" presName="Name28" presStyleLbl="parChTrans1D4" presStyleIdx="3" presStyleCnt="14"/>
      <dgm:spPr/>
    </dgm:pt>
    <dgm:pt modelId="{E23989E7-2C49-4658-9E92-EB007E5A7138}" type="pres">
      <dgm:prSet presAssocID="{42486C58-9F06-476A-880B-D01DA6624E22}" presName="hierRoot2" presStyleCnt="0">
        <dgm:presLayoutVars>
          <dgm:hierBranch val="init"/>
        </dgm:presLayoutVars>
      </dgm:prSet>
      <dgm:spPr/>
    </dgm:pt>
    <dgm:pt modelId="{88C01D45-A9FA-47DE-AD96-5AC398174DB2}" type="pres">
      <dgm:prSet presAssocID="{42486C58-9F06-476A-880B-D01DA6624E22}" presName="rootComposite2" presStyleCnt="0"/>
      <dgm:spPr/>
    </dgm:pt>
    <dgm:pt modelId="{104BC8F7-E9F9-4A6E-AB98-4026D104D55B}" type="pres">
      <dgm:prSet presAssocID="{42486C58-9F06-476A-880B-D01DA6624E22}" presName="rootText2" presStyleLbl="alignAcc1" presStyleIdx="0" presStyleCnt="0" custLinFactX="-70836" custLinFactNeighborX="-100000" custLinFactNeighborY="-67820">
        <dgm:presLayoutVars>
          <dgm:chPref val="3"/>
        </dgm:presLayoutVars>
      </dgm:prSet>
      <dgm:spPr/>
    </dgm:pt>
    <dgm:pt modelId="{29466123-4209-4CE4-999A-FC1986B2309F}" type="pres">
      <dgm:prSet presAssocID="{42486C58-9F06-476A-880B-D01DA6624E22}" presName="topArc2" presStyleLbl="parChTrans1D1" presStyleIdx="12" presStyleCnt="36"/>
      <dgm:spPr/>
    </dgm:pt>
    <dgm:pt modelId="{D4844DB6-F01D-4B26-B08D-100EFD6A1A80}" type="pres">
      <dgm:prSet presAssocID="{42486C58-9F06-476A-880B-D01DA6624E22}" presName="bottomArc2" presStyleLbl="parChTrans1D1" presStyleIdx="13" presStyleCnt="36"/>
      <dgm:spPr/>
    </dgm:pt>
    <dgm:pt modelId="{4B8D4091-1DEC-4486-BA95-F822CCA0BA26}" type="pres">
      <dgm:prSet presAssocID="{42486C58-9F06-476A-880B-D01DA6624E22}" presName="topConnNode2" presStyleLbl="node4" presStyleIdx="0" presStyleCnt="0"/>
      <dgm:spPr/>
    </dgm:pt>
    <dgm:pt modelId="{6A561EF0-4341-4957-A19D-425D5F9BA1E6}" type="pres">
      <dgm:prSet presAssocID="{42486C58-9F06-476A-880B-D01DA6624E22}" presName="hierChild4" presStyleCnt="0"/>
      <dgm:spPr/>
    </dgm:pt>
    <dgm:pt modelId="{B8CA2E1D-B82F-4305-81A0-AD13861FB08A}" type="pres">
      <dgm:prSet presAssocID="{42486C58-9F06-476A-880B-D01DA6624E22}" presName="hierChild5" presStyleCnt="0"/>
      <dgm:spPr/>
    </dgm:pt>
    <dgm:pt modelId="{60B5DCDB-F188-4753-B529-EC275EC62927}" type="pres">
      <dgm:prSet presAssocID="{653EF6E3-C9F8-45E4-910A-FC64826D6C09}" presName="Name28" presStyleLbl="parChTrans1D4" presStyleIdx="4" presStyleCnt="14"/>
      <dgm:spPr/>
    </dgm:pt>
    <dgm:pt modelId="{EFABE3A0-FCCE-4969-A85D-8F4CA84B0653}" type="pres">
      <dgm:prSet presAssocID="{5198D5A8-3B3C-494E-81BA-FFEA5FC186B0}" presName="hierRoot2" presStyleCnt="0">
        <dgm:presLayoutVars>
          <dgm:hierBranch val="init"/>
        </dgm:presLayoutVars>
      </dgm:prSet>
      <dgm:spPr/>
    </dgm:pt>
    <dgm:pt modelId="{BED9034E-D3F8-4FD1-96E3-144D978FF873}" type="pres">
      <dgm:prSet presAssocID="{5198D5A8-3B3C-494E-81BA-FFEA5FC186B0}" presName="rootComposite2" presStyleCnt="0"/>
      <dgm:spPr/>
    </dgm:pt>
    <dgm:pt modelId="{665DAA2C-9C4C-48D5-9FBF-E5A5EFE0843B}" type="pres">
      <dgm:prSet presAssocID="{5198D5A8-3B3C-494E-81BA-FFEA5FC186B0}" presName="rootText2" presStyleLbl="alignAcc1" presStyleIdx="0" presStyleCnt="0" custLinFactX="-69017" custLinFactNeighborX="-100000" custLinFactNeighborY="-67370">
        <dgm:presLayoutVars>
          <dgm:chPref val="3"/>
        </dgm:presLayoutVars>
      </dgm:prSet>
      <dgm:spPr/>
    </dgm:pt>
    <dgm:pt modelId="{DD79D337-4DE6-48DF-8EEA-39B551A94D14}" type="pres">
      <dgm:prSet presAssocID="{5198D5A8-3B3C-494E-81BA-FFEA5FC186B0}" presName="topArc2" presStyleLbl="parChTrans1D1" presStyleIdx="14" presStyleCnt="36"/>
      <dgm:spPr/>
    </dgm:pt>
    <dgm:pt modelId="{58639ABF-1191-4C40-B396-5ADAFDEBF698}" type="pres">
      <dgm:prSet presAssocID="{5198D5A8-3B3C-494E-81BA-FFEA5FC186B0}" presName="bottomArc2" presStyleLbl="parChTrans1D1" presStyleIdx="15" presStyleCnt="36"/>
      <dgm:spPr/>
    </dgm:pt>
    <dgm:pt modelId="{336AF31D-8643-4B43-80CC-FF1EF8FFA3F7}" type="pres">
      <dgm:prSet presAssocID="{5198D5A8-3B3C-494E-81BA-FFEA5FC186B0}" presName="topConnNode2" presStyleLbl="node4" presStyleIdx="0" presStyleCnt="0"/>
      <dgm:spPr/>
    </dgm:pt>
    <dgm:pt modelId="{EC9A1547-9E8C-4014-9D7F-434823E54B5F}" type="pres">
      <dgm:prSet presAssocID="{5198D5A8-3B3C-494E-81BA-FFEA5FC186B0}" presName="hierChild4" presStyleCnt="0"/>
      <dgm:spPr/>
    </dgm:pt>
    <dgm:pt modelId="{AF72CD84-03B1-4C41-8D19-DE0D6FE56C5E}" type="pres">
      <dgm:prSet presAssocID="{5198D5A8-3B3C-494E-81BA-FFEA5FC186B0}" presName="hierChild5" presStyleCnt="0"/>
      <dgm:spPr/>
    </dgm:pt>
    <dgm:pt modelId="{FBD181D8-B16D-4266-B276-960035AA7C97}" type="pres">
      <dgm:prSet presAssocID="{CCF264C2-CC1A-4BD5-8E04-2C0F77129DD9}" presName="Name28" presStyleLbl="parChTrans1D4" presStyleIdx="5" presStyleCnt="14"/>
      <dgm:spPr/>
    </dgm:pt>
    <dgm:pt modelId="{05EB7611-E7FB-4DCE-B55E-B2E7BB7E557B}" type="pres">
      <dgm:prSet presAssocID="{D0196C7A-DE7F-425C-B488-71FAA3A0F0B4}" presName="hierRoot2" presStyleCnt="0">
        <dgm:presLayoutVars>
          <dgm:hierBranch val="init"/>
        </dgm:presLayoutVars>
      </dgm:prSet>
      <dgm:spPr/>
    </dgm:pt>
    <dgm:pt modelId="{1982019C-64D1-4880-B286-81235A15231F}" type="pres">
      <dgm:prSet presAssocID="{D0196C7A-DE7F-425C-B488-71FAA3A0F0B4}" presName="rootComposite2" presStyleCnt="0"/>
      <dgm:spPr/>
    </dgm:pt>
    <dgm:pt modelId="{6DB8D31C-19CD-48FE-B31E-2618A50FCA62}" type="pres">
      <dgm:prSet presAssocID="{D0196C7A-DE7F-425C-B488-71FAA3A0F0B4}" presName="rootText2" presStyleLbl="alignAcc1" presStyleIdx="0" presStyleCnt="0" custLinFactX="-70836" custLinFactNeighborX="-100000" custLinFactNeighborY="-90499">
        <dgm:presLayoutVars>
          <dgm:chPref val="3"/>
        </dgm:presLayoutVars>
      </dgm:prSet>
      <dgm:spPr/>
    </dgm:pt>
    <dgm:pt modelId="{B11945B2-9F38-4477-AC7A-0D39185DDA69}" type="pres">
      <dgm:prSet presAssocID="{D0196C7A-DE7F-425C-B488-71FAA3A0F0B4}" presName="topArc2" presStyleLbl="parChTrans1D1" presStyleIdx="16" presStyleCnt="36"/>
      <dgm:spPr/>
    </dgm:pt>
    <dgm:pt modelId="{AC084F15-CC78-4E15-B7BC-A3000873EBFC}" type="pres">
      <dgm:prSet presAssocID="{D0196C7A-DE7F-425C-B488-71FAA3A0F0B4}" presName="bottomArc2" presStyleLbl="parChTrans1D1" presStyleIdx="17" presStyleCnt="36"/>
      <dgm:spPr/>
    </dgm:pt>
    <dgm:pt modelId="{79F2221B-9A5D-4797-A0EF-221AEDC0BAE9}" type="pres">
      <dgm:prSet presAssocID="{D0196C7A-DE7F-425C-B488-71FAA3A0F0B4}" presName="topConnNode2" presStyleLbl="node4" presStyleIdx="0" presStyleCnt="0"/>
      <dgm:spPr/>
    </dgm:pt>
    <dgm:pt modelId="{F8CD5A95-E3AD-40D4-B16B-F6744DB09E08}" type="pres">
      <dgm:prSet presAssocID="{D0196C7A-DE7F-425C-B488-71FAA3A0F0B4}" presName="hierChild4" presStyleCnt="0"/>
      <dgm:spPr/>
    </dgm:pt>
    <dgm:pt modelId="{1D10308E-9087-46AF-92B3-17B2BAB89515}" type="pres">
      <dgm:prSet presAssocID="{D0196C7A-DE7F-425C-B488-71FAA3A0F0B4}" presName="hierChild5" presStyleCnt="0"/>
      <dgm:spPr/>
    </dgm:pt>
    <dgm:pt modelId="{C14969F0-61DE-4D85-B113-F6FEAECEE808}" type="pres">
      <dgm:prSet presAssocID="{CB1BEEA0-422C-4613-B3EF-7196F9A2FD5D}" presName="Name28" presStyleLbl="parChTrans1D4" presStyleIdx="6" presStyleCnt="14"/>
      <dgm:spPr/>
    </dgm:pt>
    <dgm:pt modelId="{B314D339-A5C8-46B7-9776-DADD0F80C3F3}" type="pres">
      <dgm:prSet presAssocID="{62421D00-21AF-4418-998C-800E7ED7CD50}" presName="hierRoot2" presStyleCnt="0">
        <dgm:presLayoutVars>
          <dgm:hierBranch val="init"/>
        </dgm:presLayoutVars>
      </dgm:prSet>
      <dgm:spPr/>
    </dgm:pt>
    <dgm:pt modelId="{ADFFE017-55B0-4961-835A-B859E3F802A9}" type="pres">
      <dgm:prSet presAssocID="{62421D00-21AF-4418-998C-800E7ED7CD50}" presName="rootComposite2" presStyleCnt="0"/>
      <dgm:spPr/>
    </dgm:pt>
    <dgm:pt modelId="{F8296B2A-0D9E-4B8D-9797-AD6D31A3B7F0}" type="pres">
      <dgm:prSet presAssocID="{62421D00-21AF-4418-998C-800E7ED7CD50}" presName="rootText2" presStyleLbl="alignAcc1" presStyleIdx="0" presStyleCnt="0" custLinFactX="-70836" custLinFactNeighborX="-100000" custLinFactNeighborY="-89521">
        <dgm:presLayoutVars>
          <dgm:chPref val="3"/>
        </dgm:presLayoutVars>
      </dgm:prSet>
      <dgm:spPr/>
    </dgm:pt>
    <dgm:pt modelId="{C1873D6B-BEDB-4D7B-B218-A09EA7B67061}" type="pres">
      <dgm:prSet presAssocID="{62421D00-21AF-4418-998C-800E7ED7CD50}" presName="topArc2" presStyleLbl="parChTrans1D1" presStyleIdx="18" presStyleCnt="36"/>
      <dgm:spPr/>
    </dgm:pt>
    <dgm:pt modelId="{EB276CAB-1B3C-4BF7-9841-DEEED2086541}" type="pres">
      <dgm:prSet presAssocID="{62421D00-21AF-4418-998C-800E7ED7CD50}" presName="bottomArc2" presStyleLbl="parChTrans1D1" presStyleIdx="19" presStyleCnt="36"/>
      <dgm:spPr/>
    </dgm:pt>
    <dgm:pt modelId="{29CAE61C-C345-4CD2-AA01-9E2B24F7A3CF}" type="pres">
      <dgm:prSet presAssocID="{62421D00-21AF-4418-998C-800E7ED7CD50}" presName="topConnNode2" presStyleLbl="node4" presStyleIdx="0" presStyleCnt="0"/>
      <dgm:spPr/>
    </dgm:pt>
    <dgm:pt modelId="{D7920833-04BD-493F-AF2A-EBDF8BCF8554}" type="pres">
      <dgm:prSet presAssocID="{62421D00-21AF-4418-998C-800E7ED7CD50}" presName="hierChild4" presStyleCnt="0"/>
      <dgm:spPr/>
    </dgm:pt>
    <dgm:pt modelId="{8853C3BC-FA04-4B77-9F9F-1BBCF0F1FD47}" type="pres">
      <dgm:prSet presAssocID="{62421D00-21AF-4418-998C-800E7ED7CD50}" presName="hierChild5" presStyleCnt="0"/>
      <dgm:spPr/>
    </dgm:pt>
    <dgm:pt modelId="{F5D85DD9-0B27-4E6A-ADBA-D582EF060549}" type="pres">
      <dgm:prSet presAssocID="{D7BEB7A4-4354-483C-ADFA-33B26248FB5B}" presName="Name28" presStyleLbl="parChTrans1D4" presStyleIdx="7" presStyleCnt="14"/>
      <dgm:spPr/>
    </dgm:pt>
    <dgm:pt modelId="{D3CBDBBA-FFCE-4C3D-B000-C89B577F1FEF}" type="pres">
      <dgm:prSet presAssocID="{682E0E14-6A55-4971-B921-29AA535C58F3}" presName="hierRoot2" presStyleCnt="0">
        <dgm:presLayoutVars>
          <dgm:hierBranch val="init"/>
        </dgm:presLayoutVars>
      </dgm:prSet>
      <dgm:spPr/>
    </dgm:pt>
    <dgm:pt modelId="{A116B97B-AAB7-4A12-8458-ADD4C858B569}" type="pres">
      <dgm:prSet presAssocID="{682E0E14-6A55-4971-B921-29AA535C58F3}" presName="rootComposite2" presStyleCnt="0"/>
      <dgm:spPr/>
    </dgm:pt>
    <dgm:pt modelId="{CDF8884E-BFEF-4027-8286-14460C9D2DBD}" type="pres">
      <dgm:prSet presAssocID="{682E0E14-6A55-4971-B921-29AA535C58F3}" presName="rootText2" presStyleLbl="alignAcc1" presStyleIdx="0" presStyleCnt="0" custLinFactX="-121646" custLinFactY="-300000" custLinFactNeighborX="-200000" custLinFactNeighborY="-348987">
        <dgm:presLayoutVars>
          <dgm:chPref val="3"/>
        </dgm:presLayoutVars>
      </dgm:prSet>
      <dgm:spPr/>
    </dgm:pt>
    <dgm:pt modelId="{6C81BA47-48BB-4015-8642-D1176A0AB28A}" type="pres">
      <dgm:prSet presAssocID="{682E0E14-6A55-4971-B921-29AA535C58F3}" presName="topArc2" presStyleLbl="parChTrans1D1" presStyleIdx="20" presStyleCnt="36"/>
      <dgm:spPr/>
    </dgm:pt>
    <dgm:pt modelId="{745F6ECC-9D28-4417-8423-DB1926E28919}" type="pres">
      <dgm:prSet presAssocID="{682E0E14-6A55-4971-B921-29AA535C58F3}" presName="bottomArc2" presStyleLbl="parChTrans1D1" presStyleIdx="21" presStyleCnt="36"/>
      <dgm:spPr/>
    </dgm:pt>
    <dgm:pt modelId="{310488A1-AB1E-4A9F-9B60-EA9A0E67EC3C}" type="pres">
      <dgm:prSet presAssocID="{682E0E14-6A55-4971-B921-29AA535C58F3}" presName="topConnNode2" presStyleLbl="node4" presStyleIdx="0" presStyleCnt="0"/>
      <dgm:spPr/>
    </dgm:pt>
    <dgm:pt modelId="{3022A000-7C41-4BD2-80A0-C4DB534A2F44}" type="pres">
      <dgm:prSet presAssocID="{682E0E14-6A55-4971-B921-29AA535C58F3}" presName="hierChild4" presStyleCnt="0"/>
      <dgm:spPr/>
    </dgm:pt>
    <dgm:pt modelId="{29E04424-C837-4A2D-808A-BACA04409639}" type="pres">
      <dgm:prSet presAssocID="{682E0E14-6A55-4971-B921-29AA535C58F3}" presName="hierChild5" presStyleCnt="0"/>
      <dgm:spPr/>
    </dgm:pt>
    <dgm:pt modelId="{9B9822D4-046A-4987-9043-411CBDB44FC4}" type="pres">
      <dgm:prSet presAssocID="{1D2CD901-DFC7-4EE3-BD99-68EF94908C6F}" presName="hierChild5" presStyleCnt="0"/>
      <dgm:spPr/>
    </dgm:pt>
    <dgm:pt modelId="{4A86BAC4-1B52-4BC3-B4D5-C237CC161A55}" type="pres">
      <dgm:prSet presAssocID="{52BB6098-F9AD-48F4-8262-F3C4C012FCDA}" presName="Name28" presStyleLbl="parChTrans1D3" presStyleIdx="1" presStyleCnt="2"/>
      <dgm:spPr/>
    </dgm:pt>
    <dgm:pt modelId="{F0BE59E0-E972-474C-B700-2B58239CE15A}" type="pres">
      <dgm:prSet presAssocID="{D8EC65FA-2678-45EE-A690-9795C3937DA9}" presName="hierRoot2" presStyleCnt="0">
        <dgm:presLayoutVars>
          <dgm:hierBranch val="init"/>
        </dgm:presLayoutVars>
      </dgm:prSet>
      <dgm:spPr/>
    </dgm:pt>
    <dgm:pt modelId="{03B1317D-2179-4DCF-97C3-156BCEF933E6}" type="pres">
      <dgm:prSet presAssocID="{D8EC65FA-2678-45EE-A690-9795C3937DA9}" presName="rootComposite2" presStyleCnt="0"/>
      <dgm:spPr/>
    </dgm:pt>
    <dgm:pt modelId="{0CF086B6-E5F6-4D06-BD3D-EC2E6C670D60}" type="pres">
      <dgm:prSet presAssocID="{D8EC65FA-2678-45EE-A690-9795C3937DA9}" presName="rootText2" presStyleLbl="alignAcc1" presStyleIdx="0" presStyleCnt="0" custLinFactNeighborX="96541" custLinFactNeighborY="33404">
        <dgm:presLayoutVars>
          <dgm:chPref val="3"/>
        </dgm:presLayoutVars>
      </dgm:prSet>
      <dgm:spPr/>
    </dgm:pt>
    <dgm:pt modelId="{75490F8F-B040-4DF7-AEBD-3938E5CA37F6}" type="pres">
      <dgm:prSet presAssocID="{D8EC65FA-2678-45EE-A690-9795C3937DA9}" presName="topArc2" presStyleLbl="parChTrans1D1" presStyleIdx="22" presStyleCnt="36"/>
      <dgm:spPr/>
    </dgm:pt>
    <dgm:pt modelId="{8A4EBC9C-2D00-4B79-92E5-BA1E57F025B4}" type="pres">
      <dgm:prSet presAssocID="{D8EC65FA-2678-45EE-A690-9795C3937DA9}" presName="bottomArc2" presStyleLbl="parChTrans1D1" presStyleIdx="23" presStyleCnt="36"/>
      <dgm:spPr/>
    </dgm:pt>
    <dgm:pt modelId="{1945CC6B-F1AD-47B7-AAC4-6AD73787A732}" type="pres">
      <dgm:prSet presAssocID="{D8EC65FA-2678-45EE-A690-9795C3937DA9}" presName="topConnNode2" presStyleLbl="node3" presStyleIdx="0" presStyleCnt="0"/>
      <dgm:spPr/>
    </dgm:pt>
    <dgm:pt modelId="{C5EA7CE2-D996-4F00-B9BF-B5E555ECA6B3}" type="pres">
      <dgm:prSet presAssocID="{D8EC65FA-2678-45EE-A690-9795C3937DA9}" presName="hierChild4" presStyleCnt="0"/>
      <dgm:spPr/>
    </dgm:pt>
    <dgm:pt modelId="{1CF543F7-8882-4E23-90A4-76C32323C98D}" type="pres">
      <dgm:prSet presAssocID="{D1DF9CA2-3105-49AA-A0AD-D83BE15B0783}" presName="Name28" presStyleLbl="parChTrans1D4" presStyleIdx="8" presStyleCnt="14"/>
      <dgm:spPr/>
    </dgm:pt>
    <dgm:pt modelId="{D77A85B2-B523-4DE4-AA54-99F6AC2C65F2}" type="pres">
      <dgm:prSet presAssocID="{3E7E8846-E43C-4C41-802C-CF8A002FA6D2}" presName="hierRoot2" presStyleCnt="0">
        <dgm:presLayoutVars>
          <dgm:hierBranch val="init"/>
        </dgm:presLayoutVars>
      </dgm:prSet>
      <dgm:spPr/>
    </dgm:pt>
    <dgm:pt modelId="{94CE6D5B-8C69-4B44-AE2F-8E87958540D7}" type="pres">
      <dgm:prSet presAssocID="{3E7E8846-E43C-4C41-802C-CF8A002FA6D2}" presName="rootComposite2" presStyleCnt="0"/>
      <dgm:spPr/>
    </dgm:pt>
    <dgm:pt modelId="{2198D6BF-23A8-43AA-9431-7F61A7B42D77}" type="pres">
      <dgm:prSet presAssocID="{3E7E8846-E43C-4C41-802C-CF8A002FA6D2}" presName="rootText2" presStyleLbl="alignAcc1" presStyleIdx="0" presStyleCnt="0" custLinFactNeighborX="-95783" custLinFactNeighborY="-10894">
        <dgm:presLayoutVars>
          <dgm:chPref val="3"/>
        </dgm:presLayoutVars>
      </dgm:prSet>
      <dgm:spPr/>
    </dgm:pt>
    <dgm:pt modelId="{1169DC33-B07A-48C8-96C5-5FD9AF1149D3}" type="pres">
      <dgm:prSet presAssocID="{3E7E8846-E43C-4C41-802C-CF8A002FA6D2}" presName="topArc2" presStyleLbl="parChTrans1D1" presStyleIdx="24" presStyleCnt="36"/>
      <dgm:spPr/>
    </dgm:pt>
    <dgm:pt modelId="{74258CB1-EC68-4E85-BF65-B1B1F958D450}" type="pres">
      <dgm:prSet presAssocID="{3E7E8846-E43C-4C41-802C-CF8A002FA6D2}" presName="bottomArc2" presStyleLbl="parChTrans1D1" presStyleIdx="25" presStyleCnt="36"/>
      <dgm:spPr/>
    </dgm:pt>
    <dgm:pt modelId="{F00D720C-F867-443F-97BC-AD947B431F5E}" type="pres">
      <dgm:prSet presAssocID="{3E7E8846-E43C-4C41-802C-CF8A002FA6D2}" presName="topConnNode2" presStyleLbl="node4" presStyleIdx="0" presStyleCnt="0"/>
      <dgm:spPr/>
    </dgm:pt>
    <dgm:pt modelId="{4C0C7F63-6614-4583-AD03-0A351C22EE4C}" type="pres">
      <dgm:prSet presAssocID="{3E7E8846-E43C-4C41-802C-CF8A002FA6D2}" presName="hierChild4" presStyleCnt="0"/>
      <dgm:spPr/>
    </dgm:pt>
    <dgm:pt modelId="{56722F86-233C-486B-B9E8-1D128115406D}" type="pres">
      <dgm:prSet presAssocID="{3E7E8846-E43C-4C41-802C-CF8A002FA6D2}" presName="hierChild5" presStyleCnt="0"/>
      <dgm:spPr/>
    </dgm:pt>
    <dgm:pt modelId="{AF456620-E28C-4769-BDB4-63FA291E21FC}" type="pres">
      <dgm:prSet presAssocID="{04F17156-747C-4B81-80CC-5CDC0F166280}" presName="Name28" presStyleLbl="parChTrans1D4" presStyleIdx="9" presStyleCnt="14"/>
      <dgm:spPr/>
    </dgm:pt>
    <dgm:pt modelId="{75CBC376-CF4F-49DD-8172-87BBE38EA91B}" type="pres">
      <dgm:prSet presAssocID="{B8502A57-0C30-45B1-ADFB-7739B54526F5}" presName="hierRoot2" presStyleCnt="0">
        <dgm:presLayoutVars>
          <dgm:hierBranch val="init"/>
        </dgm:presLayoutVars>
      </dgm:prSet>
      <dgm:spPr/>
    </dgm:pt>
    <dgm:pt modelId="{83B925C3-9894-436F-AFDA-7D8D0D4890C8}" type="pres">
      <dgm:prSet presAssocID="{B8502A57-0C30-45B1-ADFB-7739B54526F5}" presName="rootComposite2" presStyleCnt="0"/>
      <dgm:spPr/>
    </dgm:pt>
    <dgm:pt modelId="{ADB2FB37-24B1-4518-8B6B-792F34B057B4}" type="pres">
      <dgm:prSet presAssocID="{B8502A57-0C30-45B1-ADFB-7739B54526F5}" presName="rootText2" presStyleLbl="alignAcc1" presStyleIdx="0" presStyleCnt="0" custScaleX="135729" custLinFactNeighborX="-77919" custLinFactNeighborY="-39695">
        <dgm:presLayoutVars>
          <dgm:chPref val="3"/>
        </dgm:presLayoutVars>
      </dgm:prSet>
      <dgm:spPr/>
    </dgm:pt>
    <dgm:pt modelId="{A6C46F60-C16C-4FB8-A784-347299A61B97}" type="pres">
      <dgm:prSet presAssocID="{B8502A57-0C30-45B1-ADFB-7739B54526F5}" presName="topArc2" presStyleLbl="parChTrans1D1" presStyleIdx="26" presStyleCnt="36"/>
      <dgm:spPr/>
    </dgm:pt>
    <dgm:pt modelId="{56DC00DD-8A07-47F0-A159-F4497148D65C}" type="pres">
      <dgm:prSet presAssocID="{B8502A57-0C30-45B1-ADFB-7739B54526F5}" presName="bottomArc2" presStyleLbl="parChTrans1D1" presStyleIdx="27" presStyleCnt="36"/>
      <dgm:spPr/>
    </dgm:pt>
    <dgm:pt modelId="{C6327D4C-3D0D-4A89-8E76-679510D3952C}" type="pres">
      <dgm:prSet presAssocID="{B8502A57-0C30-45B1-ADFB-7739B54526F5}" presName="topConnNode2" presStyleLbl="node4" presStyleIdx="0" presStyleCnt="0"/>
      <dgm:spPr/>
    </dgm:pt>
    <dgm:pt modelId="{E72325A1-0366-4FFC-9482-9D413F015C75}" type="pres">
      <dgm:prSet presAssocID="{B8502A57-0C30-45B1-ADFB-7739B54526F5}" presName="hierChild4" presStyleCnt="0"/>
      <dgm:spPr/>
    </dgm:pt>
    <dgm:pt modelId="{C6AC0042-026C-4E71-A2F1-93C7AE9F9789}" type="pres">
      <dgm:prSet presAssocID="{B8502A57-0C30-45B1-ADFB-7739B54526F5}" presName="hierChild5" presStyleCnt="0"/>
      <dgm:spPr/>
    </dgm:pt>
    <dgm:pt modelId="{E099E1E2-F598-4F83-A3E5-26645442BAB0}" type="pres">
      <dgm:prSet presAssocID="{0570320B-0BAF-4109-86C7-8FF389E41421}" presName="Name28" presStyleLbl="parChTrans1D4" presStyleIdx="10" presStyleCnt="14"/>
      <dgm:spPr/>
    </dgm:pt>
    <dgm:pt modelId="{227B8A1B-2889-48DF-B258-7EF25AC34165}" type="pres">
      <dgm:prSet presAssocID="{7037A5C3-86A9-4962-8F17-1BED8798AF16}" presName="hierRoot2" presStyleCnt="0">
        <dgm:presLayoutVars>
          <dgm:hierBranch val="init"/>
        </dgm:presLayoutVars>
      </dgm:prSet>
      <dgm:spPr/>
    </dgm:pt>
    <dgm:pt modelId="{2D0B616A-2157-452D-ABF3-A10E11C90C89}" type="pres">
      <dgm:prSet presAssocID="{7037A5C3-86A9-4962-8F17-1BED8798AF16}" presName="rootComposite2" presStyleCnt="0"/>
      <dgm:spPr/>
    </dgm:pt>
    <dgm:pt modelId="{E6BAD758-6ACE-4D52-886C-01134542B63F}" type="pres">
      <dgm:prSet presAssocID="{7037A5C3-86A9-4962-8F17-1BED8798AF16}" presName="rootText2" presStyleLbl="alignAcc1" presStyleIdx="0" presStyleCnt="0" custLinFactX="270" custLinFactY="-95439" custLinFactNeighborX="100000" custLinFactNeighborY="-100000">
        <dgm:presLayoutVars>
          <dgm:chPref val="3"/>
        </dgm:presLayoutVars>
      </dgm:prSet>
      <dgm:spPr/>
    </dgm:pt>
    <dgm:pt modelId="{1FA3C03B-F188-4877-940A-0395029E02C9}" type="pres">
      <dgm:prSet presAssocID="{7037A5C3-86A9-4962-8F17-1BED8798AF16}" presName="topArc2" presStyleLbl="parChTrans1D1" presStyleIdx="28" presStyleCnt="36"/>
      <dgm:spPr/>
    </dgm:pt>
    <dgm:pt modelId="{C600C146-07F2-41A4-A100-85C3F5418DA4}" type="pres">
      <dgm:prSet presAssocID="{7037A5C3-86A9-4962-8F17-1BED8798AF16}" presName="bottomArc2" presStyleLbl="parChTrans1D1" presStyleIdx="29" presStyleCnt="36"/>
      <dgm:spPr/>
    </dgm:pt>
    <dgm:pt modelId="{6B7628EE-D666-48AA-81E8-C5D297B5F240}" type="pres">
      <dgm:prSet presAssocID="{7037A5C3-86A9-4962-8F17-1BED8798AF16}" presName="topConnNode2" presStyleLbl="node4" presStyleIdx="0" presStyleCnt="0"/>
      <dgm:spPr/>
    </dgm:pt>
    <dgm:pt modelId="{5B63081C-6F9A-4B4B-B2B8-ECBA346955FD}" type="pres">
      <dgm:prSet presAssocID="{7037A5C3-86A9-4962-8F17-1BED8798AF16}" presName="hierChild4" presStyleCnt="0"/>
      <dgm:spPr/>
    </dgm:pt>
    <dgm:pt modelId="{3A82337C-E986-4406-8BC3-0039E0BA39DF}" type="pres">
      <dgm:prSet presAssocID="{7037A5C3-86A9-4962-8F17-1BED8798AF16}" presName="hierChild5" presStyleCnt="0"/>
      <dgm:spPr/>
    </dgm:pt>
    <dgm:pt modelId="{3225B3B7-874E-4010-A7C8-8868094964D7}" type="pres">
      <dgm:prSet presAssocID="{915F3103-7EE3-47FE-BBB8-7767B8CD3CE2}" presName="Name28" presStyleLbl="parChTrans1D4" presStyleIdx="11" presStyleCnt="14"/>
      <dgm:spPr/>
    </dgm:pt>
    <dgm:pt modelId="{C5EAEDC8-4229-4BC8-832F-91ED0D58EF96}" type="pres">
      <dgm:prSet presAssocID="{1B16C6DD-D87E-4DA1-9343-EE6D6BDD11EA}" presName="hierRoot2" presStyleCnt="0">
        <dgm:presLayoutVars>
          <dgm:hierBranch val="init"/>
        </dgm:presLayoutVars>
      </dgm:prSet>
      <dgm:spPr/>
    </dgm:pt>
    <dgm:pt modelId="{1DDA4676-0B2B-43C0-97B5-2D3EE10B7AE7}" type="pres">
      <dgm:prSet presAssocID="{1B16C6DD-D87E-4DA1-9343-EE6D6BDD11EA}" presName="rootComposite2" presStyleCnt="0"/>
      <dgm:spPr/>
    </dgm:pt>
    <dgm:pt modelId="{3305314E-78CE-4A88-9589-FCA1E5F7725E}" type="pres">
      <dgm:prSet presAssocID="{1B16C6DD-D87E-4DA1-9343-EE6D6BDD11EA}" presName="rootText2" presStyleLbl="alignAcc1" presStyleIdx="0" presStyleCnt="0" custLinFactX="270" custLinFactY="-100000" custLinFactNeighborX="100000" custLinFactNeighborY="-105237">
        <dgm:presLayoutVars>
          <dgm:chPref val="3"/>
        </dgm:presLayoutVars>
      </dgm:prSet>
      <dgm:spPr/>
    </dgm:pt>
    <dgm:pt modelId="{EE7D7BD8-F376-4A4D-95F4-ED44C80A0FE8}" type="pres">
      <dgm:prSet presAssocID="{1B16C6DD-D87E-4DA1-9343-EE6D6BDD11EA}" presName="topArc2" presStyleLbl="parChTrans1D1" presStyleIdx="30" presStyleCnt="36"/>
      <dgm:spPr/>
    </dgm:pt>
    <dgm:pt modelId="{831B5118-2215-41B6-A12A-49DED32F025F}" type="pres">
      <dgm:prSet presAssocID="{1B16C6DD-D87E-4DA1-9343-EE6D6BDD11EA}" presName="bottomArc2" presStyleLbl="parChTrans1D1" presStyleIdx="31" presStyleCnt="36"/>
      <dgm:spPr/>
    </dgm:pt>
    <dgm:pt modelId="{1C97E48E-D978-40C4-AB86-02320959B4DE}" type="pres">
      <dgm:prSet presAssocID="{1B16C6DD-D87E-4DA1-9343-EE6D6BDD11EA}" presName="topConnNode2" presStyleLbl="node4" presStyleIdx="0" presStyleCnt="0"/>
      <dgm:spPr/>
    </dgm:pt>
    <dgm:pt modelId="{69F002BE-558E-4333-92F2-214B79331703}" type="pres">
      <dgm:prSet presAssocID="{1B16C6DD-D87E-4DA1-9343-EE6D6BDD11EA}" presName="hierChild4" presStyleCnt="0"/>
      <dgm:spPr/>
    </dgm:pt>
    <dgm:pt modelId="{17B67CD9-55D0-4B83-A55F-19394952B681}" type="pres">
      <dgm:prSet presAssocID="{1B16C6DD-D87E-4DA1-9343-EE6D6BDD11EA}" presName="hierChild5" presStyleCnt="0"/>
      <dgm:spPr/>
    </dgm:pt>
    <dgm:pt modelId="{41A44BD2-F09D-4EF8-865D-C6C8DC519A7C}" type="pres">
      <dgm:prSet presAssocID="{9A0CCF5E-D7BB-4447-8AFC-1127BA06B1DE}" presName="Name28" presStyleLbl="parChTrans1D4" presStyleIdx="12" presStyleCnt="14"/>
      <dgm:spPr/>
    </dgm:pt>
    <dgm:pt modelId="{8D39315C-46F2-4E43-8F16-6331AD36A0E7}" type="pres">
      <dgm:prSet presAssocID="{C46551DD-81CE-410B-A0EF-D5DB2BD63743}" presName="hierRoot2" presStyleCnt="0">
        <dgm:presLayoutVars>
          <dgm:hierBranch val="init"/>
        </dgm:presLayoutVars>
      </dgm:prSet>
      <dgm:spPr/>
    </dgm:pt>
    <dgm:pt modelId="{1250E33B-6833-45D5-96C3-DB9CD60914D3}" type="pres">
      <dgm:prSet presAssocID="{C46551DD-81CE-410B-A0EF-D5DB2BD63743}" presName="rootComposite2" presStyleCnt="0"/>
      <dgm:spPr/>
    </dgm:pt>
    <dgm:pt modelId="{E585E189-A6E8-463B-8C0D-37CF27290D28}" type="pres">
      <dgm:prSet presAssocID="{C46551DD-81CE-410B-A0EF-D5DB2BD63743}" presName="rootText2" presStyleLbl="alignAcc1" presStyleIdx="0" presStyleCnt="0" custLinFactY="-100000" custLinFactNeighborX="98153" custLinFactNeighborY="-110475">
        <dgm:presLayoutVars>
          <dgm:chPref val="3"/>
        </dgm:presLayoutVars>
      </dgm:prSet>
      <dgm:spPr/>
    </dgm:pt>
    <dgm:pt modelId="{8DBF263E-77A8-4BE0-A55C-1D2818B30C66}" type="pres">
      <dgm:prSet presAssocID="{C46551DD-81CE-410B-A0EF-D5DB2BD63743}" presName="topArc2" presStyleLbl="parChTrans1D1" presStyleIdx="32" presStyleCnt="36"/>
      <dgm:spPr/>
    </dgm:pt>
    <dgm:pt modelId="{DFD08702-F82C-4BF9-BF00-1C71FDB295D3}" type="pres">
      <dgm:prSet presAssocID="{C46551DD-81CE-410B-A0EF-D5DB2BD63743}" presName="bottomArc2" presStyleLbl="parChTrans1D1" presStyleIdx="33" presStyleCnt="36"/>
      <dgm:spPr/>
    </dgm:pt>
    <dgm:pt modelId="{4F1476BC-7883-4F94-A63B-EBBAAC62DAE9}" type="pres">
      <dgm:prSet presAssocID="{C46551DD-81CE-410B-A0EF-D5DB2BD63743}" presName="topConnNode2" presStyleLbl="node4" presStyleIdx="0" presStyleCnt="0"/>
      <dgm:spPr/>
    </dgm:pt>
    <dgm:pt modelId="{B3F9A6FB-511E-45DE-B3EB-A42C42173B72}" type="pres">
      <dgm:prSet presAssocID="{C46551DD-81CE-410B-A0EF-D5DB2BD63743}" presName="hierChild4" presStyleCnt="0"/>
      <dgm:spPr/>
    </dgm:pt>
    <dgm:pt modelId="{86C2A577-6A8F-4816-9027-8EC3AEB70DFC}" type="pres">
      <dgm:prSet presAssocID="{C46551DD-81CE-410B-A0EF-D5DB2BD63743}" presName="hierChild5" presStyleCnt="0"/>
      <dgm:spPr/>
    </dgm:pt>
    <dgm:pt modelId="{3655A229-2E49-48B0-8A05-EBC76733BBD3}" type="pres">
      <dgm:prSet presAssocID="{86206D8F-2680-49FF-855A-D3490FC546B7}" presName="Name28" presStyleLbl="parChTrans1D4" presStyleIdx="13" presStyleCnt="14"/>
      <dgm:spPr/>
    </dgm:pt>
    <dgm:pt modelId="{A9D5A593-1C4C-4710-880B-3A9433518BD9}" type="pres">
      <dgm:prSet presAssocID="{B4890D2D-3C63-4B11-A4A2-9653DCB8F368}" presName="hierRoot2" presStyleCnt="0">
        <dgm:presLayoutVars>
          <dgm:hierBranch val="init"/>
        </dgm:presLayoutVars>
      </dgm:prSet>
      <dgm:spPr/>
    </dgm:pt>
    <dgm:pt modelId="{67E5A9B8-47B6-4B03-B9F0-490086AA3A56}" type="pres">
      <dgm:prSet presAssocID="{B4890D2D-3C63-4B11-A4A2-9653DCB8F368}" presName="rootComposite2" presStyleCnt="0"/>
      <dgm:spPr/>
    </dgm:pt>
    <dgm:pt modelId="{7E7B7A6B-F253-4BA4-B7C1-2D2E82E41690}" type="pres">
      <dgm:prSet presAssocID="{B4890D2D-3C63-4B11-A4A2-9653DCB8F368}" presName="rootText2" presStyleLbl="alignAcc1" presStyleIdx="0" presStyleCnt="0" custLinFactY="-100000" custLinFactNeighborX="99468" custLinFactNeighborY="-120273">
        <dgm:presLayoutVars>
          <dgm:chPref val="3"/>
        </dgm:presLayoutVars>
      </dgm:prSet>
      <dgm:spPr/>
    </dgm:pt>
    <dgm:pt modelId="{FF67481E-5F13-4679-881D-E1D1B3D51722}" type="pres">
      <dgm:prSet presAssocID="{B4890D2D-3C63-4B11-A4A2-9653DCB8F368}" presName="topArc2" presStyleLbl="parChTrans1D1" presStyleIdx="34" presStyleCnt="36"/>
      <dgm:spPr/>
    </dgm:pt>
    <dgm:pt modelId="{8CEF9C81-63E1-4903-9056-FCDFADF33033}" type="pres">
      <dgm:prSet presAssocID="{B4890D2D-3C63-4B11-A4A2-9653DCB8F368}" presName="bottomArc2" presStyleLbl="parChTrans1D1" presStyleIdx="35" presStyleCnt="36"/>
      <dgm:spPr/>
    </dgm:pt>
    <dgm:pt modelId="{A99387F6-E64B-4DB9-81C4-71D61FE3C893}" type="pres">
      <dgm:prSet presAssocID="{B4890D2D-3C63-4B11-A4A2-9653DCB8F368}" presName="topConnNode2" presStyleLbl="node4" presStyleIdx="0" presStyleCnt="0"/>
      <dgm:spPr/>
    </dgm:pt>
    <dgm:pt modelId="{5AFC7343-8585-4CB9-ADA8-9602F3B8EEA9}" type="pres">
      <dgm:prSet presAssocID="{B4890D2D-3C63-4B11-A4A2-9653DCB8F368}" presName="hierChild4" presStyleCnt="0"/>
      <dgm:spPr/>
    </dgm:pt>
    <dgm:pt modelId="{36496FCF-9CC3-4F55-9F9A-81054457A992}" type="pres">
      <dgm:prSet presAssocID="{B4890D2D-3C63-4B11-A4A2-9653DCB8F368}" presName="hierChild5" presStyleCnt="0"/>
      <dgm:spPr/>
    </dgm:pt>
    <dgm:pt modelId="{F44350D4-612A-43BE-8D69-FC6F648846A2}" type="pres">
      <dgm:prSet presAssocID="{D8EC65FA-2678-45EE-A690-9795C3937DA9}" presName="hierChild5" presStyleCnt="0"/>
      <dgm:spPr/>
    </dgm:pt>
    <dgm:pt modelId="{59A1C66A-F946-4CD9-82AE-67F7DEAE9B89}" type="pres">
      <dgm:prSet presAssocID="{DED1C374-708A-4201-B7F1-48926E8B78B5}" presName="hierChild5" presStyleCnt="0"/>
      <dgm:spPr/>
    </dgm:pt>
    <dgm:pt modelId="{DF32C9E8-4BB0-4805-861F-CCBE54ABDEE9}" type="pres">
      <dgm:prSet presAssocID="{37B128C6-EEA6-478F-A388-AAB295971E80}" presName="hierChild3" presStyleCnt="0"/>
      <dgm:spPr/>
    </dgm:pt>
  </dgm:ptLst>
  <dgm:cxnLst>
    <dgm:cxn modelId="{8ED59C06-34B8-4281-BAB3-7177C2990A01}" srcId="{D8EC65FA-2678-45EE-A690-9795C3937DA9}" destId="{1B16C6DD-D87E-4DA1-9343-EE6D6BDD11EA}" srcOrd="3" destOrd="0" parTransId="{915F3103-7EE3-47FE-BBB8-7767B8CD3CE2}" sibTransId="{37EA0954-9F1B-46E5-8EEB-D9F470C3993E}"/>
    <dgm:cxn modelId="{34E47607-D398-48D2-B07F-398BAF571B0B}" type="presOf" srcId="{DED1C374-708A-4201-B7F1-48926E8B78B5}" destId="{BD7456E7-F253-46F2-9DCE-E5BC6C4E876D}" srcOrd="0" destOrd="0" presId="urn:microsoft.com/office/officeart/2008/layout/HalfCircleOrganizationChart"/>
    <dgm:cxn modelId="{C16E8608-4A32-4EBA-B316-2DFB73D89CAC}" srcId="{D8EC65FA-2678-45EE-A690-9795C3937DA9}" destId="{B8502A57-0C30-45B1-ADFB-7739B54526F5}" srcOrd="1" destOrd="0" parTransId="{04F17156-747C-4B81-80CC-5CDC0F166280}" sibTransId="{8A2316F5-5D5F-4CB6-9E1C-5AA10E37D8BA}"/>
    <dgm:cxn modelId="{E622650E-E5A2-4BD5-BA14-91CB880D3200}" type="presOf" srcId="{1D2CD901-DFC7-4EE3-BD99-68EF94908C6F}" destId="{91AB7680-FF31-4773-A340-B916D48AEA45}" srcOrd="0" destOrd="0" presId="urn:microsoft.com/office/officeart/2008/layout/HalfCircleOrganizationChart"/>
    <dgm:cxn modelId="{61874710-B56D-481D-9B93-1BED82CA4DC1}" srcId="{1D2CD901-DFC7-4EE3-BD99-68EF94908C6F}" destId="{62421D00-21AF-4418-998C-800E7ED7CD50}" srcOrd="6" destOrd="0" parTransId="{CB1BEEA0-422C-4613-B3EF-7196F9A2FD5D}" sibTransId="{E2056848-01FF-40B3-B7A1-BAA3353B3D62}"/>
    <dgm:cxn modelId="{696C4713-BF91-46CE-9CD1-3448DF3E3085}" type="presOf" srcId="{3E7E8846-E43C-4C41-802C-CF8A002FA6D2}" destId="{2198D6BF-23A8-43AA-9431-7F61A7B42D77}" srcOrd="0" destOrd="0" presId="urn:microsoft.com/office/officeart/2008/layout/HalfCircleOrganizationChart"/>
    <dgm:cxn modelId="{0C2EC513-6897-4B5F-AC73-D49A52935601}" type="presOf" srcId="{6A0812B5-833C-4397-AD8E-F68D789C20F1}" destId="{B5FF74C8-9C8B-4E1F-A1DE-A99DB02372F6}" srcOrd="0" destOrd="0" presId="urn:microsoft.com/office/officeart/2008/layout/HalfCircleOrganizationChart"/>
    <dgm:cxn modelId="{2FF56616-C189-48C8-8569-BED04E6BA9C2}" type="presOf" srcId="{9F05013F-440C-499F-A3A2-A3AF6B964F9F}" destId="{D17BA812-75A7-4219-BA9B-162E803A0215}" srcOrd="0" destOrd="0" presId="urn:microsoft.com/office/officeart/2008/layout/HalfCircleOrganizationChart"/>
    <dgm:cxn modelId="{AB2F1B18-C5AC-4101-9B4F-9AD03D6FF554}" type="presOf" srcId="{7037A5C3-86A9-4962-8F17-1BED8798AF16}" destId="{6B7628EE-D666-48AA-81E8-C5D297B5F240}" srcOrd="1" destOrd="0" presId="urn:microsoft.com/office/officeart/2008/layout/HalfCircleOrganizationChart"/>
    <dgm:cxn modelId="{837E2F18-7A75-4299-8F09-7557DB8AB1CE}" type="presOf" srcId="{B4890D2D-3C63-4B11-A4A2-9653DCB8F368}" destId="{7E7B7A6B-F253-4BA4-B7C1-2D2E82E41690}" srcOrd="0" destOrd="0" presId="urn:microsoft.com/office/officeart/2008/layout/HalfCircleOrganizationChart"/>
    <dgm:cxn modelId="{8EA8931A-F185-4A66-912A-7BDC529EA5D2}" srcId="{D8EC65FA-2678-45EE-A690-9795C3937DA9}" destId="{3E7E8846-E43C-4C41-802C-CF8A002FA6D2}" srcOrd="0" destOrd="0" parTransId="{D1DF9CA2-3105-49AA-A0AD-D83BE15B0783}" sibTransId="{9646AB64-85EE-4010-92CA-E4F99DD4D3BA}"/>
    <dgm:cxn modelId="{24E6271B-CD55-4820-AAB8-C65393BD4879}" type="presOf" srcId="{04F17156-747C-4B81-80CC-5CDC0F166280}" destId="{AF456620-E28C-4769-BDB4-63FA291E21FC}" srcOrd="0" destOrd="0" presId="urn:microsoft.com/office/officeart/2008/layout/HalfCircleOrganizationChart"/>
    <dgm:cxn modelId="{AEBD841D-71D4-4AEA-BEDB-D42E9A899187}" type="presOf" srcId="{DED1C374-708A-4201-B7F1-48926E8B78B5}" destId="{7F018CF5-808F-4598-8032-B91DA57FC23A}" srcOrd="1" destOrd="0" presId="urn:microsoft.com/office/officeart/2008/layout/HalfCircleOrganizationChart"/>
    <dgm:cxn modelId="{C30EB325-B7B1-4F67-92B4-69B5B1C39ECF}" srcId="{1D2CD901-DFC7-4EE3-BD99-68EF94908C6F}" destId="{5198D5A8-3B3C-494E-81BA-FFEA5FC186B0}" srcOrd="4" destOrd="0" parTransId="{653EF6E3-C9F8-45E4-910A-FC64826D6C09}" sibTransId="{32A34B0C-8498-468E-8E15-899E9854F1BF}"/>
    <dgm:cxn modelId="{E39D3226-635E-47EF-A4E6-79E5E1902BDC}" srcId="{D8EC65FA-2678-45EE-A690-9795C3937DA9}" destId="{C46551DD-81CE-410B-A0EF-D5DB2BD63743}" srcOrd="4" destOrd="0" parTransId="{9A0CCF5E-D7BB-4447-8AFC-1127BA06B1DE}" sibTransId="{E163EB1F-D135-455D-85B6-FB70F02C5FA7}"/>
    <dgm:cxn modelId="{15BAB32D-C2A1-458A-98D9-846632ECA094}" type="presOf" srcId="{C46551DD-81CE-410B-A0EF-D5DB2BD63743}" destId="{4F1476BC-7883-4F94-A63B-EBBAAC62DAE9}" srcOrd="1" destOrd="0" presId="urn:microsoft.com/office/officeart/2008/layout/HalfCircleOrganizationChart"/>
    <dgm:cxn modelId="{62877A31-9102-4766-9619-F30AC3E8FECB}" type="presOf" srcId="{7037A5C3-86A9-4962-8F17-1BED8798AF16}" destId="{E6BAD758-6ACE-4D52-886C-01134542B63F}" srcOrd="0" destOrd="0" presId="urn:microsoft.com/office/officeart/2008/layout/HalfCircleOrganizationChart"/>
    <dgm:cxn modelId="{0DDD3F32-A4D4-4AAE-B3A2-BA1840B997E2}" type="presOf" srcId="{D9C35B5F-0AE3-46BF-BB33-512E0784E956}" destId="{A5AF9DA2-0F43-44F2-9B16-5902FC5C0D41}" srcOrd="0" destOrd="0" presId="urn:microsoft.com/office/officeart/2008/layout/HalfCircleOrganizationChart"/>
    <dgm:cxn modelId="{7EA47D60-F3E6-4C80-BF16-324969348041}" type="presOf" srcId="{1FDC8DF5-617C-4DEF-AE95-766F7D1CE14A}" destId="{DF5C5D25-0E05-4055-A3E2-93034B04812C}" srcOrd="0" destOrd="0" presId="urn:microsoft.com/office/officeart/2008/layout/HalfCircleOrganizationChart"/>
    <dgm:cxn modelId="{4CC37E61-E7CE-4E72-80D2-511CDD238A1D}" srcId="{1D2CD901-DFC7-4EE3-BD99-68EF94908C6F}" destId="{21517F89-4FA3-47C3-98A8-918E38F5A326}" srcOrd="2" destOrd="0" parTransId="{26618F0F-C259-49C5-B7C4-A41F8B10844F}" sibTransId="{42B7FAA8-4E58-492E-A332-F1194423026E}"/>
    <dgm:cxn modelId="{9C354962-A0F0-4787-A94B-8795E48C88C5}" srcId="{1D2CD901-DFC7-4EE3-BD99-68EF94908C6F}" destId="{D0196C7A-DE7F-425C-B488-71FAA3A0F0B4}" srcOrd="5" destOrd="0" parTransId="{CCF264C2-CC1A-4BD5-8E04-2C0F77129DD9}" sibTransId="{C3CAECB9-2226-49E9-A59C-DD154A8AB2FC}"/>
    <dgm:cxn modelId="{BE776143-4F52-4239-A8EF-9690013AB160}" type="presOf" srcId="{9A0CCF5E-D7BB-4447-8AFC-1127BA06B1DE}" destId="{41A44BD2-F09D-4EF8-865D-C6C8DC519A7C}" srcOrd="0" destOrd="0" presId="urn:microsoft.com/office/officeart/2008/layout/HalfCircleOrganizationChart"/>
    <dgm:cxn modelId="{46A0B767-A957-4A94-990D-162D29965376}" srcId="{1D2CD901-DFC7-4EE3-BD99-68EF94908C6F}" destId="{9F05013F-440C-499F-A3A2-A3AF6B964F9F}" srcOrd="1" destOrd="0" parTransId="{1FDC8DF5-617C-4DEF-AE95-766F7D1CE14A}" sibTransId="{F59B2954-03E7-4465-BD1F-892611453780}"/>
    <dgm:cxn modelId="{6831E747-F9C3-408A-A8BD-26F0519B3F09}" type="presOf" srcId="{1D2CD901-DFC7-4EE3-BD99-68EF94908C6F}" destId="{2BB2ABCC-35D9-449E-8E67-99D18E078888}" srcOrd="1" destOrd="0" presId="urn:microsoft.com/office/officeart/2008/layout/HalfCircleOrganizationChart"/>
    <dgm:cxn modelId="{EA1CF467-CDF8-4E29-90CD-F39F4B387858}" type="presOf" srcId="{0570320B-0BAF-4109-86C7-8FF389E41421}" destId="{E099E1E2-F598-4F83-A3E5-26645442BAB0}" srcOrd="0" destOrd="0" presId="urn:microsoft.com/office/officeart/2008/layout/HalfCircleOrganizationChart"/>
    <dgm:cxn modelId="{BDDC9368-8242-4F06-8DF1-85C24B7750DA}" srcId="{6A0812B5-833C-4397-AD8E-F68D789C20F1}" destId="{37B128C6-EEA6-478F-A388-AAB295971E80}" srcOrd="0" destOrd="0" parTransId="{76CEE314-95F1-474A-B31A-C9BFF666949F}" sibTransId="{0391A12A-BB78-483D-8D8D-F3035C465C29}"/>
    <dgm:cxn modelId="{2E18CD48-0D3D-42CC-9077-67A00ED89165}" type="presOf" srcId="{D8EC65FA-2678-45EE-A690-9795C3937DA9}" destId="{1945CC6B-F1AD-47B7-AAC4-6AD73787A732}" srcOrd="1" destOrd="0" presId="urn:microsoft.com/office/officeart/2008/layout/HalfCircleOrganizationChart"/>
    <dgm:cxn modelId="{DDB52D49-A309-4177-AAA2-0A99CB78B715}" srcId="{1D2CD901-DFC7-4EE3-BD99-68EF94908C6F}" destId="{D9C35B5F-0AE3-46BF-BB33-512E0784E956}" srcOrd="0" destOrd="0" parTransId="{E17FB3DE-F066-4FA1-A8D0-D42BE69EE181}" sibTransId="{84ABB9FF-7A03-4D9C-8143-EC1A2921BC48}"/>
    <dgm:cxn modelId="{AA70F56B-50D7-47B4-AE51-720F37A9FB99}" type="presOf" srcId="{B8502A57-0C30-45B1-ADFB-7739B54526F5}" destId="{C6327D4C-3D0D-4A89-8E76-679510D3952C}" srcOrd="1" destOrd="0" presId="urn:microsoft.com/office/officeart/2008/layout/HalfCircleOrganizationChart"/>
    <dgm:cxn modelId="{D9F3416C-B828-454B-A198-172238773CCD}" type="presOf" srcId="{D0196C7A-DE7F-425C-B488-71FAA3A0F0B4}" destId="{6DB8D31C-19CD-48FE-B31E-2618A50FCA62}" srcOrd="0" destOrd="0" presId="urn:microsoft.com/office/officeart/2008/layout/HalfCircleOrganizationChart"/>
    <dgm:cxn modelId="{F5522C71-6937-43A9-8B33-B7808ACCF104}" srcId="{DED1C374-708A-4201-B7F1-48926E8B78B5}" destId="{1D2CD901-DFC7-4EE3-BD99-68EF94908C6F}" srcOrd="0" destOrd="0" parTransId="{D7770D10-2540-4D37-9EE9-D6AEDF14F083}" sibTransId="{80BF7E0C-4BA5-4FD5-ACFB-4B1FA048E751}"/>
    <dgm:cxn modelId="{E4DA3F52-24B1-4632-8D18-7BD6F0C70041}" type="presOf" srcId="{21517F89-4FA3-47C3-98A8-918E38F5A326}" destId="{86DAA679-7981-49F4-8111-97FBE6CA4407}" srcOrd="1" destOrd="0" presId="urn:microsoft.com/office/officeart/2008/layout/HalfCircleOrganizationChart"/>
    <dgm:cxn modelId="{70ADE072-3E73-4A33-8249-7944E5C3FA04}" type="presOf" srcId="{26618F0F-C259-49C5-B7C4-A41F8B10844F}" destId="{3C2CBAE6-18A7-4BE5-94FC-7ADCA2810077}" srcOrd="0" destOrd="0" presId="urn:microsoft.com/office/officeart/2008/layout/HalfCircleOrganizationChart"/>
    <dgm:cxn modelId="{78702855-D640-4561-83F4-A1C5CDEB3B95}" type="presOf" srcId="{0CEB2369-8654-455D-A9D3-A373E38D809B}" destId="{EF725D68-B5DF-4A85-A2E2-8E8096E25E93}" srcOrd="0" destOrd="0" presId="urn:microsoft.com/office/officeart/2008/layout/HalfCircleOrganizationChart"/>
    <dgm:cxn modelId="{ACC71157-DE18-4D1F-9FBC-A0A32190FAEB}" type="presOf" srcId="{9F05013F-440C-499F-A3A2-A3AF6B964F9F}" destId="{B0E8509D-F5D9-4010-A64E-D15E60AB3F9E}" srcOrd="1" destOrd="0" presId="urn:microsoft.com/office/officeart/2008/layout/HalfCircleOrganizationChart"/>
    <dgm:cxn modelId="{FF6C787A-B49D-4789-8DBA-2804BB5631AF}" srcId="{D8EC65FA-2678-45EE-A690-9795C3937DA9}" destId="{7037A5C3-86A9-4962-8F17-1BED8798AF16}" srcOrd="2" destOrd="0" parTransId="{0570320B-0BAF-4109-86C7-8FF389E41421}" sibTransId="{37DC1F33-DEA9-4B8B-A6A7-73D37AA1F2A9}"/>
    <dgm:cxn modelId="{B9D63A7E-827E-404F-9DB7-344CE782D6CC}" type="presOf" srcId="{D7BEB7A4-4354-483C-ADFA-33B26248FB5B}" destId="{F5D85DD9-0B27-4E6A-ADBA-D582EF060549}" srcOrd="0" destOrd="0" presId="urn:microsoft.com/office/officeart/2008/layout/HalfCircleOrganizationChart"/>
    <dgm:cxn modelId="{6FFC5180-890B-4F1E-B47A-A5278ABA57B8}" type="presOf" srcId="{682E0E14-6A55-4971-B921-29AA535C58F3}" destId="{310488A1-AB1E-4A9F-9B60-EA9A0E67EC3C}" srcOrd="1" destOrd="0" presId="urn:microsoft.com/office/officeart/2008/layout/HalfCircleOrganizationChart"/>
    <dgm:cxn modelId="{5DB9C583-3798-4E42-AEFE-143B9E27F007}" type="presOf" srcId="{D7770D10-2540-4D37-9EE9-D6AEDF14F083}" destId="{CBE3A486-3D3A-40E1-A97A-3F10B3DCDBE9}" srcOrd="0" destOrd="0" presId="urn:microsoft.com/office/officeart/2008/layout/HalfCircleOrganizationChart"/>
    <dgm:cxn modelId="{ADED298A-1D29-49F5-9AD7-3B7C8B307170}" type="presOf" srcId="{B4890D2D-3C63-4B11-A4A2-9653DCB8F368}" destId="{A99387F6-E64B-4DB9-81C4-71D61FE3C893}" srcOrd="1" destOrd="0" presId="urn:microsoft.com/office/officeart/2008/layout/HalfCircleOrganizationChart"/>
    <dgm:cxn modelId="{DBEC108B-5593-4CAD-AAB2-FE86072195A5}" srcId="{1D2CD901-DFC7-4EE3-BD99-68EF94908C6F}" destId="{682E0E14-6A55-4971-B921-29AA535C58F3}" srcOrd="7" destOrd="0" parTransId="{D7BEB7A4-4354-483C-ADFA-33B26248FB5B}" sibTransId="{FA346380-AF1D-4357-8148-01C77AD366DC}"/>
    <dgm:cxn modelId="{5D1CA28C-9764-4D42-A269-38CAF74650A4}" type="presOf" srcId="{915F3103-7EE3-47FE-BBB8-7767B8CD3CE2}" destId="{3225B3B7-874E-4010-A7C8-8868094964D7}" srcOrd="0" destOrd="0" presId="urn:microsoft.com/office/officeart/2008/layout/HalfCircleOrganizationChart"/>
    <dgm:cxn modelId="{4BD1298D-5DDA-4AB5-9486-4A13F6BC6C03}" type="presOf" srcId="{1B16C6DD-D87E-4DA1-9343-EE6D6BDD11EA}" destId="{1C97E48E-D978-40C4-AB86-02320959B4DE}" srcOrd="1" destOrd="0" presId="urn:microsoft.com/office/officeart/2008/layout/HalfCircleOrganizationChart"/>
    <dgm:cxn modelId="{8EC8CF8D-35C7-459E-B94A-BDBCE1FFFD9C}" type="presOf" srcId="{37B128C6-EEA6-478F-A388-AAB295971E80}" destId="{4832A5FF-FB0F-4A6B-852C-ABAAE14853B2}" srcOrd="0" destOrd="0" presId="urn:microsoft.com/office/officeart/2008/layout/HalfCircleOrganizationChart"/>
    <dgm:cxn modelId="{51E5D58D-F0FE-4F5A-BFEF-2A8A2910DB0B}" type="presOf" srcId="{3E7E8846-E43C-4C41-802C-CF8A002FA6D2}" destId="{F00D720C-F867-443F-97BC-AD947B431F5E}" srcOrd="1" destOrd="0" presId="urn:microsoft.com/office/officeart/2008/layout/HalfCircleOrganizationChart"/>
    <dgm:cxn modelId="{D58C699A-92A8-47AE-9E67-E38CAD648127}" type="presOf" srcId="{D1DF9CA2-3105-49AA-A0AD-D83BE15B0783}" destId="{1CF543F7-8882-4E23-90A4-76C32323C98D}" srcOrd="0" destOrd="0" presId="urn:microsoft.com/office/officeart/2008/layout/HalfCircleOrganizationChart"/>
    <dgm:cxn modelId="{B87E7B9D-4D0D-431D-989A-9B790CA3A10A}" srcId="{37B128C6-EEA6-478F-A388-AAB295971E80}" destId="{DED1C374-708A-4201-B7F1-48926E8B78B5}" srcOrd="0" destOrd="0" parTransId="{EBB6CBFE-2D46-4FBB-AF48-12D62C34E202}" sibTransId="{296998DC-A19F-431E-A235-341A514F0BE7}"/>
    <dgm:cxn modelId="{1525E39E-B620-445F-8FFF-084E9D8E2743}" type="presOf" srcId="{1B16C6DD-D87E-4DA1-9343-EE6D6BDD11EA}" destId="{3305314E-78CE-4A88-9589-FCA1E5F7725E}" srcOrd="0" destOrd="0" presId="urn:microsoft.com/office/officeart/2008/layout/HalfCircleOrganizationChart"/>
    <dgm:cxn modelId="{191268A2-9A2C-4484-BF85-40A86C35304F}" type="presOf" srcId="{D0196C7A-DE7F-425C-B488-71FAA3A0F0B4}" destId="{79F2221B-9A5D-4797-A0EF-221AEDC0BAE9}" srcOrd="1" destOrd="0" presId="urn:microsoft.com/office/officeart/2008/layout/HalfCircleOrganizationChart"/>
    <dgm:cxn modelId="{39B7A1A4-2443-4A33-8806-A6CFD1DB3B0D}" type="presOf" srcId="{E17FB3DE-F066-4FA1-A8D0-D42BE69EE181}" destId="{1DDC1606-A3AA-4E80-A9EA-752928F52431}" srcOrd="0" destOrd="0" presId="urn:microsoft.com/office/officeart/2008/layout/HalfCircleOrganizationChart"/>
    <dgm:cxn modelId="{DE1362A8-1F81-4B32-8DEE-2AE79B5B0002}" type="presOf" srcId="{37B128C6-EEA6-478F-A388-AAB295971E80}" destId="{CE0538C5-D0C7-458C-99BF-50A0CB74203D}" srcOrd="1" destOrd="0" presId="urn:microsoft.com/office/officeart/2008/layout/HalfCircleOrganizationChart"/>
    <dgm:cxn modelId="{F29D7BAA-0165-45F2-8C5B-EE493C64B33C}" type="presOf" srcId="{CCF264C2-CC1A-4BD5-8E04-2C0F77129DD9}" destId="{FBD181D8-B16D-4266-B276-960035AA7C97}" srcOrd="0" destOrd="0" presId="urn:microsoft.com/office/officeart/2008/layout/HalfCircleOrganizationChart"/>
    <dgm:cxn modelId="{A7EE7CB4-54D4-42B4-BD5C-914580C44E81}" type="presOf" srcId="{682E0E14-6A55-4971-B921-29AA535C58F3}" destId="{CDF8884E-BFEF-4027-8286-14460C9D2DBD}" srcOrd="0" destOrd="0" presId="urn:microsoft.com/office/officeart/2008/layout/HalfCircleOrganizationChart"/>
    <dgm:cxn modelId="{FB3220BB-0703-4C6A-90BB-59A5740B92CA}" type="presOf" srcId="{42486C58-9F06-476A-880B-D01DA6624E22}" destId="{104BC8F7-E9F9-4A6E-AB98-4026D104D55B}" srcOrd="0" destOrd="0" presId="urn:microsoft.com/office/officeart/2008/layout/HalfCircleOrganizationChart"/>
    <dgm:cxn modelId="{7558E9C1-79B3-4010-A725-7E9DF4484BD4}" type="presOf" srcId="{C46551DD-81CE-410B-A0EF-D5DB2BD63743}" destId="{E585E189-A6E8-463B-8C0D-37CF27290D28}" srcOrd="0" destOrd="0" presId="urn:microsoft.com/office/officeart/2008/layout/HalfCircleOrganizationChart"/>
    <dgm:cxn modelId="{4C2FEDC4-4066-464D-AD79-4CED67706D06}" srcId="{1D2CD901-DFC7-4EE3-BD99-68EF94908C6F}" destId="{42486C58-9F06-476A-880B-D01DA6624E22}" srcOrd="3" destOrd="0" parTransId="{0CEB2369-8654-455D-A9D3-A373E38D809B}" sibTransId="{F3B59E35-6083-4D2F-BF38-4A9C411628C3}"/>
    <dgm:cxn modelId="{B694ADC8-4D45-4EBB-9C96-A01588E44203}" type="presOf" srcId="{EBB6CBFE-2D46-4FBB-AF48-12D62C34E202}" destId="{60F7C143-896D-4088-940B-8BFAD1F512A4}" srcOrd="0" destOrd="0" presId="urn:microsoft.com/office/officeart/2008/layout/HalfCircleOrganizationChart"/>
    <dgm:cxn modelId="{D9B506CD-802D-404A-A707-7A0616C91460}" type="presOf" srcId="{21517F89-4FA3-47C3-98A8-918E38F5A326}" destId="{526A7D32-BF79-4A39-8A65-D8BD2E4B4BDE}" srcOrd="0" destOrd="0" presId="urn:microsoft.com/office/officeart/2008/layout/HalfCircleOrganizationChart"/>
    <dgm:cxn modelId="{0CB91DD0-4BA8-41FE-BC51-B9C01FF0FE7C}" type="presOf" srcId="{62421D00-21AF-4418-998C-800E7ED7CD50}" destId="{29CAE61C-C345-4CD2-AA01-9E2B24F7A3CF}" srcOrd="1" destOrd="0" presId="urn:microsoft.com/office/officeart/2008/layout/HalfCircleOrganizationChart"/>
    <dgm:cxn modelId="{03B53FD1-F367-47BB-9503-D8734DDE3236}" type="presOf" srcId="{653EF6E3-C9F8-45E4-910A-FC64826D6C09}" destId="{60B5DCDB-F188-4753-B529-EC275EC62927}" srcOrd="0" destOrd="0" presId="urn:microsoft.com/office/officeart/2008/layout/HalfCircleOrganizationChart"/>
    <dgm:cxn modelId="{A4087EDD-0E4B-4BA6-87AE-C9900CEBF45F}" type="presOf" srcId="{62421D00-21AF-4418-998C-800E7ED7CD50}" destId="{F8296B2A-0D9E-4B8D-9797-AD6D31A3B7F0}" srcOrd="0" destOrd="0" presId="urn:microsoft.com/office/officeart/2008/layout/HalfCircleOrganizationChart"/>
    <dgm:cxn modelId="{BECBA4DD-165C-40CE-9C9C-9C77CD790916}" type="presOf" srcId="{CB1BEEA0-422C-4613-B3EF-7196F9A2FD5D}" destId="{C14969F0-61DE-4D85-B113-F6FEAECEE808}" srcOrd="0" destOrd="0" presId="urn:microsoft.com/office/officeart/2008/layout/HalfCircleOrganizationChart"/>
    <dgm:cxn modelId="{AD2863E1-17B4-485C-BF75-BBA2D0A15DF4}" type="presOf" srcId="{D8EC65FA-2678-45EE-A690-9795C3937DA9}" destId="{0CF086B6-E5F6-4D06-BD3D-EC2E6C670D60}" srcOrd="0" destOrd="0" presId="urn:microsoft.com/office/officeart/2008/layout/HalfCircleOrganizationChart"/>
    <dgm:cxn modelId="{8F4B2AE3-C62B-4619-A8B5-8AA4E31C2505}" type="presOf" srcId="{B8502A57-0C30-45B1-ADFB-7739B54526F5}" destId="{ADB2FB37-24B1-4518-8B6B-792F34B057B4}" srcOrd="0" destOrd="0" presId="urn:microsoft.com/office/officeart/2008/layout/HalfCircleOrganizationChart"/>
    <dgm:cxn modelId="{F789A5E3-DBC2-4B35-A362-DB5DFE2E8C35}" type="presOf" srcId="{42486C58-9F06-476A-880B-D01DA6624E22}" destId="{4B8D4091-1DEC-4486-BA95-F822CCA0BA26}" srcOrd="1" destOrd="0" presId="urn:microsoft.com/office/officeart/2008/layout/HalfCircleOrganizationChart"/>
    <dgm:cxn modelId="{0138B2E4-3095-4FDC-A09E-44D6A3D4C7A6}" type="presOf" srcId="{5198D5A8-3B3C-494E-81BA-FFEA5FC186B0}" destId="{336AF31D-8643-4B43-80CC-FF1EF8FFA3F7}" srcOrd="1" destOrd="0" presId="urn:microsoft.com/office/officeart/2008/layout/HalfCircleOrganizationChart"/>
    <dgm:cxn modelId="{9D7035E6-DA5D-4562-8C18-DCE94BD7BAEC}" srcId="{DED1C374-708A-4201-B7F1-48926E8B78B5}" destId="{D8EC65FA-2678-45EE-A690-9795C3937DA9}" srcOrd="1" destOrd="0" parTransId="{52BB6098-F9AD-48F4-8262-F3C4C012FCDA}" sibTransId="{588B526E-7AE0-4E6A-ADDF-EBFAF00967F7}"/>
    <dgm:cxn modelId="{D3CEDFE6-AF46-4E27-8891-CACB9D1C6794}" srcId="{D8EC65FA-2678-45EE-A690-9795C3937DA9}" destId="{B4890D2D-3C63-4B11-A4A2-9653DCB8F368}" srcOrd="5" destOrd="0" parTransId="{86206D8F-2680-49FF-855A-D3490FC546B7}" sibTransId="{8C898228-DECB-4556-BF23-CD776C8577BF}"/>
    <dgm:cxn modelId="{5AAA80EB-F973-4A1B-8A94-E8BC194B0478}" type="presOf" srcId="{52BB6098-F9AD-48F4-8262-F3C4C012FCDA}" destId="{4A86BAC4-1B52-4BC3-B4D5-C237CC161A55}" srcOrd="0" destOrd="0" presId="urn:microsoft.com/office/officeart/2008/layout/HalfCircleOrganizationChart"/>
    <dgm:cxn modelId="{BD7C60ED-5727-4C15-9FB0-A5CAEA02B6DF}" type="presOf" srcId="{D9C35B5F-0AE3-46BF-BB33-512E0784E956}" destId="{9BDF40F9-0ADD-471E-BC20-88DFC73C82B7}" srcOrd="1" destOrd="0" presId="urn:microsoft.com/office/officeart/2008/layout/HalfCircleOrganizationChart"/>
    <dgm:cxn modelId="{6D4804F0-4E72-4A74-804B-4D308056EB56}" type="presOf" srcId="{86206D8F-2680-49FF-855A-D3490FC546B7}" destId="{3655A229-2E49-48B0-8A05-EBC76733BBD3}" srcOrd="0" destOrd="0" presId="urn:microsoft.com/office/officeart/2008/layout/HalfCircleOrganizationChart"/>
    <dgm:cxn modelId="{172D2BF1-AA08-454A-AAF8-D64D3F7A0368}" type="presOf" srcId="{5198D5A8-3B3C-494E-81BA-FFEA5FC186B0}" destId="{665DAA2C-9C4C-48D5-9FBF-E5A5EFE0843B}" srcOrd="0" destOrd="0" presId="urn:microsoft.com/office/officeart/2008/layout/HalfCircleOrganizationChart"/>
    <dgm:cxn modelId="{6473D4EA-A51C-4D64-B356-5D5DFC663D1B}" type="presParOf" srcId="{B5FF74C8-9C8B-4E1F-A1DE-A99DB02372F6}" destId="{F787A72D-51DE-4DFF-8712-166980E5FDD5}" srcOrd="0" destOrd="0" presId="urn:microsoft.com/office/officeart/2008/layout/HalfCircleOrganizationChart"/>
    <dgm:cxn modelId="{F9331FDE-BB54-4243-AE8A-BDCF2B1DEF6A}" type="presParOf" srcId="{F787A72D-51DE-4DFF-8712-166980E5FDD5}" destId="{C441B02A-4BFB-4BAF-9F6B-6D76F45B0A1A}" srcOrd="0" destOrd="0" presId="urn:microsoft.com/office/officeart/2008/layout/HalfCircleOrganizationChart"/>
    <dgm:cxn modelId="{42BF7790-76B2-4B16-A2B8-173532F730D6}" type="presParOf" srcId="{C441B02A-4BFB-4BAF-9F6B-6D76F45B0A1A}" destId="{4832A5FF-FB0F-4A6B-852C-ABAAE14853B2}" srcOrd="0" destOrd="0" presId="urn:microsoft.com/office/officeart/2008/layout/HalfCircleOrganizationChart"/>
    <dgm:cxn modelId="{AB7D7F03-03A3-4CA3-8327-3EE6A4170B5B}" type="presParOf" srcId="{C441B02A-4BFB-4BAF-9F6B-6D76F45B0A1A}" destId="{7CCB637E-2F25-48AC-8597-A69B949A43F8}" srcOrd="1" destOrd="0" presId="urn:microsoft.com/office/officeart/2008/layout/HalfCircleOrganizationChart"/>
    <dgm:cxn modelId="{3067DBEB-583B-4F99-B7F3-2B3AC7A4EBE7}" type="presParOf" srcId="{C441B02A-4BFB-4BAF-9F6B-6D76F45B0A1A}" destId="{FF6A2E8A-0C24-4D07-97CE-CD0741754327}" srcOrd="2" destOrd="0" presId="urn:microsoft.com/office/officeart/2008/layout/HalfCircleOrganizationChart"/>
    <dgm:cxn modelId="{D5A793D7-AC44-42C1-84E8-FE1C37B344C4}" type="presParOf" srcId="{C441B02A-4BFB-4BAF-9F6B-6D76F45B0A1A}" destId="{CE0538C5-D0C7-458C-99BF-50A0CB74203D}" srcOrd="3" destOrd="0" presId="urn:microsoft.com/office/officeart/2008/layout/HalfCircleOrganizationChart"/>
    <dgm:cxn modelId="{9BF36719-2230-4A42-8844-6C283EA49FDA}" type="presParOf" srcId="{F787A72D-51DE-4DFF-8712-166980E5FDD5}" destId="{C2981D4E-9658-457C-8803-6E8AAC1E001C}" srcOrd="1" destOrd="0" presId="urn:microsoft.com/office/officeart/2008/layout/HalfCircleOrganizationChart"/>
    <dgm:cxn modelId="{5CA199EF-BFB0-4180-B6F0-29C2F2379551}" type="presParOf" srcId="{C2981D4E-9658-457C-8803-6E8AAC1E001C}" destId="{60F7C143-896D-4088-940B-8BFAD1F512A4}" srcOrd="0" destOrd="0" presId="urn:microsoft.com/office/officeart/2008/layout/HalfCircleOrganizationChart"/>
    <dgm:cxn modelId="{E1FC327A-8667-4771-B594-170BCD1F7C0F}" type="presParOf" srcId="{C2981D4E-9658-457C-8803-6E8AAC1E001C}" destId="{A4CE4C18-BBDF-47A9-8EC0-6FDE473D3DFE}" srcOrd="1" destOrd="0" presId="urn:microsoft.com/office/officeart/2008/layout/HalfCircleOrganizationChart"/>
    <dgm:cxn modelId="{0CEE35E7-D843-4FBF-B8A4-81B16EACA815}" type="presParOf" srcId="{A4CE4C18-BBDF-47A9-8EC0-6FDE473D3DFE}" destId="{378F225D-3BFD-486A-9E9B-9BCC7D1CBD0D}" srcOrd="0" destOrd="0" presId="urn:microsoft.com/office/officeart/2008/layout/HalfCircleOrganizationChart"/>
    <dgm:cxn modelId="{6BCAC9F4-A4FA-4A15-A77E-4659FA9178BA}" type="presParOf" srcId="{378F225D-3BFD-486A-9E9B-9BCC7D1CBD0D}" destId="{BD7456E7-F253-46F2-9DCE-E5BC6C4E876D}" srcOrd="0" destOrd="0" presId="urn:microsoft.com/office/officeart/2008/layout/HalfCircleOrganizationChart"/>
    <dgm:cxn modelId="{96E5F5C7-E058-45B8-9535-5D2C3EC1A475}" type="presParOf" srcId="{378F225D-3BFD-486A-9E9B-9BCC7D1CBD0D}" destId="{29176741-4665-4C87-A049-DA0B46230EA9}" srcOrd="1" destOrd="0" presId="urn:microsoft.com/office/officeart/2008/layout/HalfCircleOrganizationChart"/>
    <dgm:cxn modelId="{041981EB-0A05-4887-89BF-9C65168F647A}" type="presParOf" srcId="{378F225D-3BFD-486A-9E9B-9BCC7D1CBD0D}" destId="{9042A316-2BA0-4926-ADD8-4C0A623ACCF0}" srcOrd="2" destOrd="0" presId="urn:microsoft.com/office/officeart/2008/layout/HalfCircleOrganizationChart"/>
    <dgm:cxn modelId="{CC47CA16-8F34-4EE7-BBF3-1A898C808E1D}" type="presParOf" srcId="{378F225D-3BFD-486A-9E9B-9BCC7D1CBD0D}" destId="{7F018CF5-808F-4598-8032-B91DA57FC23A}" srcOrd="3" destOrd="0" presId="urn:microsoft.com/office/officeart/2008/layout/HalfCircleOrganizationChart"/>
    <dgm:cxn modelId="{3F76DDB0-1F35-4AB0-8794-A8BC060772DF}" type="presParOf" srcId="{A4CE4C18-BBDF-47A9-8EC0-6FDE473D3DFE}" destId="{FC651075-F864-4F4E-BFBD-5C50B67BDA8B}" srcOrd="1" destOrd="0" presId="urn:microsoft.com/office/officeart/2008/layout/HalfCircleOrganizationChart"/>
    <dgm:cxn modelId="{9645D3BC-0874-4186-8F80-45741FC2583A}" type="presParOf" srcId="{FC651075-F864-4F4E-BFBD-5C50B67BDA8B}" destId="{CBE3A486-3D3A-40E1-A97A-3F10B3DCDBE9}" srcOrd="0" destOrd="0" presId="urn:microsoft.com/office/officeart/2008/layout/HalfCircleOrganizationChart"/>
    <dgm:cxn modelId="{BDA95C04-B081-42EC-9C65-2F515BAD708C}" type="presParOf" srcId="{FC651075-F864-4F4E-BFBD-5C50B67BDA8B}" destId="{DDD4B9B3-F44E-4525-8CFB-4D86A49F53D0}" srcOrd="1" destOrd="0" presId="urn:microsoft.com/office/officeart/2008/layout/HalfCircleOrganizationChart"/>
    <dgm:cxn modelId="{6E721D6A-3D06-453F-858D-B134DC544C3E}" type="presParOf" srcId="{DDD4B9B3-F44E-4525-8CFB-4D86A49F53D0}" destId="{DD7C47C1-A64C-4C54-93F8-D6F3BD68F73C}" srcOrd="0" destOrd="0" presId="urn:microsoft.com/office/officeart/2008/layout/HalfCircleOrganizationChart"/>
    <dgm:cxn modelId="{ED95BAC2-8F89-4BD6-90DF-D3F46879AB60}" type="presParOf" srcId="{DD7C47C1-A64C-4C54-93F8-D6F3BD68F73C}" destId="{91AB7680-FF31-4773-A340-B916D48AEA45}" srcOrd="0" destOrd="0" presId="urn:microsoft.com/office/officeart/2008/layout/HalfCircleOrganizationChart"/>
    <dgm:cxn modelId="{798AA35A-040A-4E7E-8714-7D2866B35677}" type="presParOf" srcId="{DD7C47C1-A64C-4C54-93F8-D6F3BD68F73C}" destId="{AE6829B2-52D5-4AE2-9C5C-AD10F9D5FD3C}" srcOrd="1" destOrd="0" presId="urn:microsoft.com/office/officeart/2008/layout/HalfCircleOrganizationChart"/>
    <dgm:cxn modelId="{D7DDE87E-1651-489B-8BCD-2CE7FAD44557}" type="presParOf" srcId="{DD7C47C1-A64C-4C54-93F8-D6F3BD68F73C}" destId="{2086C44F-8DF2-47A5-AA09-5CC2F7883121}" srcOrd="2" destOrd="0" presId="urn:microsoft.com/office/officeart/2008/layout/HalfCircleOrganizationChart"/>
    <dgm:cxn modelId="{61842A5F-7E35-4A17-A9AB-0A6953D3F5A7}" type="presParOf" srcId="{DD7C47C1-A64C-4C54-93F8-D6F3BD68F73C}" destId="{2BB2ABCC-35D9-449E-8E67-99D18E078888}" srcOrd="3" destOrd="0" presId="urn:microsoft.com/office/officeart/2008/layout/HalfCircleOrganizationChart"/>
    <dgm:cxn modelId="{19F09E8A-DC8C-4B61-A912-F96FEE9AB7FD}" type="presParOf" srcId="{DDD4B9B3-F44E-4525-8CFB-4D86A49F53D0}" destId="{12140669-394D-4463-937D-FE366AD2CBBA}" srcOrd="1" destOrd="0" presId="urn:microsoft.com/office/officeart/2008/layout/HalfCircleOrganizationChart"/>
    <dgm:cxn modelId="{416598F8-27D1-4D34-980D-9FC7F67B23D1}" type="presParOf" srcId="{12140669-394D-4463-937D-FE366AD2CBBA}" destId="{1DDC1606-A3AA-4E80-A9EA-752928F52431}" srcOrd="0" destOrd="0" presId="urn:microsoft.com/office/officeart/2008/layout/HalfCircleOrganizationChart"/>
    <dgm:cxn modelId="{863CA142-DE81-4049-B75C-465C7610E27A}" type="presParOf" srcId="{12140669-394D-4463-937D-FE366AD2CBBA}" destId="{2FC87ABD-8097-426C-81A1-ED902606B397}" srcOrd="1" destOrd="0" presId="urn:microsoft.com/office/officeart/2008/layout/HalfCircleOrganizationChart"/>
    <dgm:cxn modelId="{540D6A56-3489-473A-B047-27623CD7D8CA}" type="presParOf" srcId="{2FC87ABD-8097-426C-81A1-ED902606B397}" destId="{757FF74A-6EE3-4311-8BB9-304BC982EEB1}" srcOrd="0" destOrd="0" presId="urn:microsoft.com/office/officeart/2008/layout/HalfCircleOrganizationChart"/>
    <dgm:cxn modelId="{299BEF8C-356A-4015-969E-4AE044C8A2E3}" type="presParOf" srcId="{757FF74A-6EE3-4311-8BB9-304BC982EEB1}" destId="{A5AF9DA2-0F43-44F2-9B16-5902FC5C0D41}" srcOrd="0" destOrd="0" presId="urn:microsoft.com/office/officeart/2008/layout/HalfCircleOrganizationChart"/>
    <dgm:cxn modelId="{7BE541EB-0018-4C54-921B-7B1BF9DA6033}" type="presParOf" srcId="{757FF74A-6EE3-4311-8BB9-304BC982EEB1}" destId="{6F2230CC-A3FD-4996-9E1E-09B97138673E}" srcOrd="1" destOrd="0" presId="urn:microsoft.com/office/officeart/2008/layout/HalfCircleOrganizationChart"/>
    <dgm:cxn modelId="{3EE0D834-42A1-4F41-8A74-8094A3BFA6F9}" type="presParOf" srcId="{757FF74A-6EE3-4311-8BB9-304BC982EEB1}" destId="{FA7A4D8C-B111-415F-A7DC-9ADC17072A29}" srcOrd="2" destOrd="0" presId="urn:microsoft.com/office/officeart/2008/layout/HalfCircleOrganizationChart"/>
    <dgm:cxn modelId="{3D53FFA4-09BA-4512-B17C-1869A1618239}" type="presParOf" srcId="{757FF74A-6EE3-4311-8BB9-304BC982EEB1}" destId="{9BDF40F9-0ADD-471E-BC20-88DFC73C82B7}" srcOrd="3" destOrd="0" presId="urn:microsoft.com/office/officeart/2008/layout/HalfCircleOrganizationChart"/>
    <dgm:cxn modelId="{9C6843D9-7B71-4A7B-96C3-CCC9C63796E2}" type="presParOf" srcId="{2FC87ABD-8097-426C-81A1-ED902606B397}" destId="{903DC4FE-99DF-4699-A379-E5D632B39BA7}" srcOrd="1" destOrd="0" presId="urn:microsoft.com/office/officeart/2008/layout/HalfCircleOrganizationChart"/>
    <dgm:cxn modelId="{F6E60423-75D7-4849-B1D3-D9C2541DBE3D}" type="presParOf" srcId="{2FC87ABD-8097-426C-81A1-ED902606B397}" destId="{F4D8524E-DAB3-45EB-A32D-24BD0BD09424}" srcOrd="2" destOrd="0" presId="urn:microsoft.com/office/officeart/2008/layout/HalfCircleOrganizationChart"/>
    <dgm:cxn modelId="{04FC5425-F36A-4C3B-AC14-6DC61A576125}" type="presParOf" srcId="{12140669-394D-4463-937D-FE366AD2CBBA}" destId="{DF5C5D25-0E05-4055-A3E2-93034B04812C}" srcOrd="2" destOrd="0" presId="urn:microsoft.com/office/officeart/2008/layout/HalfCircleOrganizationChart"/>
    <dgm:cxn modelId="{221B8EA2-E4A8-4DD2-884F-0936C3F722E6}" type="presParOf" srcId="{12140669-394D-4463-937D-FE366AD2CBBA}" destId="{FC817130-2192-41E0-83D0-2DDEC4DC3502}" srcOrd="3" destOrd="0" presId="urn:microsoft.com/office/officeart/2008/layout/HalfCircleOrganizationChart"/>
    <dgm:cxn modelId="{19FAE5A0-5D63-48A8-9664-BB09986DCE2E}" type="presParOf" srcId="{FC817130-2192-41E0-83D0-2DDEC4DC3502}" destId="{0150E1AA-A111-4B51-8516-53A5171E36B1}" srcOrd="0" destOrd="0" presId="urn:microsoft.com/office/officeart/2008/layout/HalfCircleOrganizationChart"/>
    <dgm:cxn modelId="{A7963045-55A2-4344-8020-5B9D7C6A319D}" type="presParOf" srcId="{0150E1AA-A111-4B51-8516-53A5171E36B1}" destId="{D17BA812-75A7-4219-BA9B-162E803A0215}" srcOrd="0" destOrd="0" presId="urn:microsoft.com/office/officeart/2008/layout/HalfCircleOrganizationChart"/>
    <dgm:cxn modelId="{0DAED15D-F499-447D-9CAD-BFF52434C2FB}" type="presParOf" srcId="{0150E1AA-A111-4B51-8516-53A5171E36B1}" destId="{1091DC1E-9749-4B56-82E2-ED5C2338E5DC}" srcOrd="1" destOrd="0" presId="urn:microsoft.com/office/officeart/2008/layout/HalfCircleOrganizationChart"/>
    <dgm:cxn modelId="{2B44627E-08DE-4B4C-888E-2D63621A2373}" type="presParOf" srcId="{0150E1AA-A111-4B51-8516-53A5171E36B1}" destId="{0AD1F58D-156F-484E-B703-9676C2C3FC30}" srcOrd="2" destOrd="0" presId="urn:microsoft.com/office/officeart/2008/layout/HalfCircleOrganizationChart"/>
    <dgm:cxn modelId="{3E46AD87-5EE7-4576-8215-988D300488F9}" type="presParOf" srcId="{0150E1AA-A111-4B51-8516-53A5171E36B1}" destId="{B0E8509D-F5D9-4010-A64E-D15E60AB3F9E}" srcOrd="3" destOrd="0" presId="urn:microsoft.com/office/officeart/2008/layout/HalfCircleOrganizationChart"/>
    <dgm:cxn modelId="{C1894885-4B0D-4AFD-865C-2C62AC8CFA70}" type="presParOf" srcId="{FC817130-2192-41E0-83D0-2DDEC4DC3502}" destId="{271A462E-0B90-457E-92B5-F56EB719B4A6}" srcOrd="1" destOrd="0" presId="urn:microsoft.com/office/officeart/2008/layout/HalfCircleOrganizationChart"/>
    <dgm:cxn modelId="{4DD4DBDE-A7EB-4E39-9210-2C964220CF9D}" type="presParOf" srcId="{FC817130-2192-41E0-83D0-2DDEC4DC3502}" destId="{76BDADFC-8776-4EAB-B110-54586A12BC75}" srcOrd="2" destOrd="0" presId="urn:microsoft.com/office/officeart/2008/layout/HalfCircleOrganizationChart"/>
    <dgm:cxn modelId="{D6AF9888-EC80-481C-9930-06398027E310}" type="presParOf" srcId="{12140669-394D-4463-937D-FE366AD2CBBA}" destId="{3C2CBAE6-18A7-4BE5-94FC-7ADCA2810077}" srcOrd="4" destOrd="0" presId="urn:microsoft.com/office/officeart/2008/layout/HalfCircleOrganizationChart"/>
    <dgm:cxn modelId="{D4AD947F-C21A-48F1-9F3A-26E6C2EB56E7}" type="presParOf" srcId="{12140669-394D-4463-937D-FE366AD2CBBA}" destId="{46A04381-FF7B-464E-819C-09441563E9DB}" srcOrd="5" destOrd="0" presId="urn:microsoft.com/office/officeart/2008/layout/HalfCircleOrganizationChart"/>
    <dgm:cxn modelId="{FABF4EAA-D63B-4CA6-8C7C-4744940FC05C}" type="presParOf" srcId="{46A04381-FF7B-464E-819C-09441563E9DB}" destId="{F025EDEF-7655-4D85-B48B-BA2F6978B007}" srcOrd="0" destOrd="0" presId="urn:microsoft.com/office/officeart/2008/layout/HalfCircleOrganizationChart"/>
    <dgm:cxn modelId="{EBCAFAB7-CB0E-4185-A336-B3FF3DAE97C4}" type="presParOf" srcId="{F025EDEF-7655-4D85-B48B-BA2F6978B007}" destId="{526A7D32-BF79-4A39-8A65-D8BD2E4B4BDE}" srcOrd="0" destOrd="0" presId="urn:microsoft.com/office/officeart/2008/layout/HalfCircleOrganizationChart"/>
    <dgm:cxn modelId="{C7FD6746-5114-40E3-AB98-A9A79A2566FE}" type="presParOf" srcId="{F025EDEF-7655-4D85-B48B-BA2F6978B007}" destId="{4F9D1193-8F0A-4A8C-A055-F508907662D8}" srcOrd="1" destOrd="0" presId="urn:microsoft.com/office/officeart/2008/layout/HalfCircleOrganizationChart"/>
    <dgm:cxn modelId="{A5876A33-D78E-45F2-9691-228D42C7A542}" type="presParOf" srcId="{F025EDEF-7655-4D85-B48B-BA2F6978B007}" destId="{DFA4D04B-BD4D-41A5-8FFD-45F280F0891C}" srcOrd="2" destOrd="0" presId="urn:microsoft.com/office/officeart/2008/layout/HalfCircleOrganizationChart"/>
    <dgm:cxn modelId="{472E6160-5F94-4AD1-BA31-60F8CE70149C}" type="presParOf" srcId="{F025EDEF-7655-4D85-B48B-BA2F6978B007}" destId="{86DAA679-7981-49F4-8111-97FBE6CA4407}" srcOrd="3" destOrd="0" presId="urn:microsoft.com/office/officeart/2008/layout/HalfCircleOrganizationChart"/>
    <dgm:cxn modelId="{B6F0704E-82AF-442E-87E1-5F4F644E3DC8}" type="presParOf" srcId="{46A04381-FF7B-464E-819C-09441563E9DB}" destId="{93888DF6-15A4-4DF9-B6D8-584691123E9F}" srcOrd="1" destOrd="0" presId="urn:microsoft.com/office/officeart/2008/layout/HalfCircleOrganizationChart"/>
    <dgm:cxn modelId="{F4905143-CE48-467C-9A68-D56A84B25EC1}" type="presParOf" srcId="{46A04381-FF7B-464E-819C-09441563E9DB}" destId="{67ADF502-A504-4905-8C1F-C1C3FB7F6FCF}" srcOrd="2" destOrd="0" presId="urn:microsoft.com/office/officeart/2008/layout/HalfCircleOrganizationChart"/>
    <dgm:cxn modelId="{7E0B8229-E13E-4968-8CFC-F1D3248B3BAC}" type="presParOf" srcId="{12140669-394D-4463-937D-FE366AD2CBBA}" destId="{EF725D68-B5DF-4A85-A2E2-8E8096E25E93}" srcOrd="6" destOrd="0" presId="urn:microsoft.com/office/officeart/2008/layout/HalfCircleOrganizationChart"/>
    <dgm:cxn modelId="{0D38C4FC-5AA6-482B-8EA8-0FC3DC8E7343}" type="presParOf" srcId="{12140669-394D-4463-937D-FE366AD2CBBA}" destId="{E23989E7-2C49-4658-9E92-EB007E5A7138}" srcOrd="7" destOrd="0" presId="urn:microsoft.com/office/officeart/2008/layout/HalfCircleOrganizationChart"/>
    <dgm:cxn modelId="{2ABBE257-F67C-4818-BE37-7878AE65B109}" type="presParOf" srcId="{E23989E7-2C49-4658-9E92-EB007E5A7138}" destId="{88C01D45-A9FA-47DE-AD96-5AC398174DB2}" srcOrd="0" destOrd="0" presId="urn:microsoft.com/office/officeart/2008/layout/HalfCircleOrganizationChart"/>
    <dgm:cxn modelId="{1C2082AE-5F95-4CD9-9E4C-75C2DD1DAD34}" type="presParOf" srcId="{88C01D45-A9FA-47DE-AD96-5AC398174DB2}" destId="{104BC8F7-E9F9-4A6E-AB98-4026D104D55B}" srcOrd="0" destOrd="0" presId="urn:microsoft.com/office/officeart/2008/layout/HalfCircleOrganizationChart"/>
    <dgm:cxn modelId="{6374FA6D-EF17-4284-8D1D-FCAB55D9FD78}" type="presParOf" srcId="{88C01D45-A9FA-47DE-AD96-5AC398174DB2}" destId="{29466123-4209-4CE4-999A-FC1986B2309F}" srcOrd="1" destOrd="0" presId="urn:microsoft.com/office/officeart/2008/layout/HalfCircleOrganizationChart"/>
    <dgm:cxn modelId="{57E1F5E9-DE11-409E-9E84-F7F788B05541}" type="presParOf" srcId="{88C01D45-A9FA-47DE-AD96-5AC398174DB2}" destId="{D4844DB6-F01D-4B26-B08D-100EFD6A1A80}" srcOrd="2" destOrd="0" presId="urn:microsoft.com/office/officeart/2008/layout/HalfCircleOrganizationChart"/>
    <dgm:cxn modelId="{67BE0601-E9BB-4C70-A76C-35B1309A0C8B}" type="presParOf" srcId="{88C01D45-A9FA-47DE-AD96-5AC398174DB2}" destId="{4B8D4091-1DEC-4486-BA95-F822CCA0BA26}" srcOrd="3" destOrd="0" presId="urn:microsoft.com/office/officeart/2008/layout/HalfCircleOrganizationChart"/>
    <dgm:cxn modelId="{37776870-76BB-4B8F-A496-F75F10BC72B0}" type="presParOf" srcId="{E23989E7-2C49-4658-9E92-EB007E5A7138}" destId="{6A561EF0-4341-4957-A19D-425D5F9BA1E6}" srcOrd="1" destOrd="0" presId="urn:microsoft.com/office/officeart/2008/layout/HalfCircleOrganizationChart"/>
    <dgm:cxn modelId="{A8B8B677-6466-4DF6-A4D4-FB30102AA497}" type="presParOf" srcId="{E23989E7-2C49-4658-9E92-EB007E5A7138}" destId="{B8CA2E1D-B82F-4305-81A0-AD13861FB08A}" srcOrd="2" destOrd="0" presId="urn:microsoft.com/office/officeart/2008/layout/HalfCircleOrganizationChart"/>
    <dgm:cxn modelId="{49F6EB6C-0530-4D01-B0F2-3482C2F33912}" type="presParOf" srcId="{12140669-394D-4463-937D-FE366AD2CBBA}" destId="{60B5DCDB-F188-4753-B529-EC275EC62927}" srcOrd="8" destOrd="0" presId="urn:microsoft.com/office/officeart/2008/layout/HalfCircleOrganizationChart"/>
    <dgm:cxn modelId="{F771016F-C1EE-4E9F-9567-0AB1863E61AF}" type="presParOf" srcId="{12140669-394D-4463-937D-FE366AD2CBBA}" destId="{EFABE3A0-FCCE-4969-A85D-8F4CA84B0653}" srcOrd="9" destOrd="0" presId="urn:microsoft.com/office/officeart/2008/layout/HalfCircleOrganizationChart"/>
    <dgm:cxn modelId="{23237160-8D78-4C6C-87FF-DED68D5FB8ED}" type="presParOf" srcId="{EFABE3A0-FCCE-4969-A85D-8F4CA84B0653}" destId="{BED9034E-D3F8-4FD1-96E3-144D978FF873}" srcOrd="0" destOrd="0" presId="urn:microsoft.com/office/officeart/2008/layout/HalfCircleOrganizationChart"/>
    <dgm:cxn modelId="{30439AE6-E14A-4A6E-82C3-312A492EB719}" type="presParOf" srcId="{BED9034E-D3F8-4FD1-96E3-144D978FF873}" destId="{665DAA2C-9C4C-48D5-9FBF-E5A5EFE0843B}" srcOrd="0" destOrd="0" presId="urn:microsoft.com/office/officeart/2008/layout/HalfCircleOrganizationChart"/>
    <dgm:cxn modelId="{5C73CCD4-ABE0-410B-911D-D19151AB6749}" type="presParOf" srcId="{BED9034E-D3F8-4FD1-96E3-144D978FF873}" destId="{DD79D337-4DE6-48DF-8EEA-39B551A94D14}" srcOrd="1" destOrd="0" presId="urn:microsoft.com/office/officeart/2008/layout/HalfCircleOrganizationChart"/>
    <dgm:cxn modelId="{53C5511F-AEF1-44AA-A8D4-896E4F5DDE91}" type="presParOf" srcId="{BED9034E-D3F8-4FD1-96E3-144D978FF873}" destId="{58639ABF-1191-4C40-B396-5ADAFDEBF698}" srcOrd="2" destOrd="0" presId="urn:microsoft.com/office/officeart/2008/layout/HalfCircleOrganizationChart"/>
    <dgm:cxn modelId="{27B8DB5A-F940-4F3E-87F6-33DE73BBB24D}" type="presParOf" srcId="{BED9034E-D3F8-4FD1-96E3-144D978FF873}" destId="{336AF31D-8643-4B43-80CC-FF1EF8FFA3F7}" srcOrd="3" destOrd="0" presId="urn:microsoft.com/office/officeart/2008/layout/HalfCircleOrganizationChart"/>
    <dgm:cxn modelId="{88DE972B-06A0-461E-8732-E69B4FC5DC98}" type="presParOf" srcId="{EFABE3A0-FCCE-4969-A85D-8F4CA84B0653}" destId="{EC9A1547-9E8C-4014-9D7F-434823E54B5F}" srcOrd="1" destOrd="0" presId="urn:microsoft.com/office/officeart/2008/layout/HalfCircleOrganizationChart"/>
    <dgm:cxn modelId="{39314934-0BD4-4DCB-8AB1-753F0E2E22E0}" type="presParOf" srcId="{EFABE3A0-FCCE-4969-A85D-8F4CA84B0653}" destId="{AF72CD84-03B1-4C41-8D19-DE0D6FE56C5E}" srcOrd="2" destOrd="0" presId="urn:microsoft.com/office/officeart/2008/layout/HalfCircleOrganizationChart"/>
    <dgm:cxn modelId="{11592B01-A22B-4DD5-AF5A-A74D64455368}" type="presParOf" srcId="{12140669-394D-4463-937D-FE366AD2CBBA}" destId="{FBD181D8-B16D-4266-B276-960035AA7C97}" srcOrd="10" destOrd="0" presId="urn:microsoft.com/office/officeart/2008/layout/HalfCircleOrganizationChart"/>
    <dgm:cxn modelId="{3B000624-D122-4654-B157-CB7F22B04D19}" type="presParOf" srcId="{12140669-394D-4463-937D-FE366AD2CBBA}" destId="{05EB7611-E7FB-4DCE-B55E-B2E7BB7E557B}" srcOrd="11" destOrd="0" presId="urn:microsoft.com/office/officeart/2008/layout/HalfCircleOrganizationChart"/>
    <dgm:cxn modelId="{B09F3111-B36F-4C74-9F41-F9559C1E3727}" type="presParOf" srcId="{05EB7611-E7FB-4DCE-B55E-B2E7BB7E557B}" destId="{1982019C-64D1-4880-B286-81235A15231F}" srcOrd="0" destOrd="0" presId="urn:microsoft.com/office/officeart/2008/layout/HalfCircleOrganizationChart"/>
    <dgm:cxn modelId="{7D7BB180-2D93-464B-8C46-9557970B7578}" type="presParOf" srcId="{1982019C-64D1-4880-B286-81235A15231F}" destId="{6DB8D31C-19CD-48FE-B31E-2618A50FCA62}" srcOrd="0" destOrd="0" presId="urn:microsoft.com/office/officeart/2008/layout/HalfCircleOrganizationChart"/>
    <dgm:cxn modelId="{1ACF9535-96BA-4B00-B286-9C25CFCC99C1}" type="presParOf" srcId="{1982019C-64D1-4880-B286-81235A15231F}" destId="{B11945B2-9F38-4477-AC7A-0D39185DDA69}" srcOrd="1" destOrd="0" presId="urn:microsoft.com/office/officeart/2008/layout/HalfCircleOrganizationChart"/>
    <dgm:cxn modelId="{B89CAB06-A3F1-4CE1-8F6D-F0A057ADA734}" type="presParOf" srcId="{1982019C-64D1-4880-B286-81235A15231F}" destId="{AC084F15-CC78-4E15-B7BC-A3000873EBFC}" srcOrd="2" destOrd="0" presId="urn:microsoft.com/office/officeart/2008/layout/HalfCircleOrganizationChart"/>
    <dgm:cxn modelId="{44954AB7-B458-46F2-87B1-853D24928C52}" type="presParOf" srcId="{1982019C-64D1-4880-B286-81235A15231F}" destId="{79F2221B-9A5D-4797-A0EF-221AEDC0BAE9}" srcOrd="3" destOrd="0" presId="urn:microsoft.com/office/officeart/2008/layout/HalfCircleOrganizationChart"/>
    <dgm:cxn modelId="{AC579A0E-0224-438C-B59E-A2155CEC596C}" type="presParOf" srcId="{05EB7611-E7FB-4DCE-B55E-B2E7BB7E557B}" destId="{F8CD5A95-E3AD-40D4-B16B-F6744DB09E08}" srcOrd="1" destOrd="0" presId="urn:microsoft.com/office/officeart/2008/layout/HalfCircleOrganizationChart"/>
    <dgm:cxn modelId="{487AA67D-16CA-4A8D-9264-03B23804DBEB}" type="presParOf" srcId="{05EB7611-E7FB-4DCE-B55E-B2E7BB7E557B}" destId="{1D10308E-9087-46AF-92B3-17B2BAB89515}" srcOrd="2" destOrd="0" presId="urn:microsoft.com/office/officeart/2008/layout/HalfCircleOrganizationChart"/>
    <dgm:cxn modelId="{947D6F60-A60F-4DDA-9D0C-BBFD8770818D}" type="presParOf" srcId="{12140669-394D-4463-937D-FE366AD2CBBA}" destId="{C14969F0-61DE-4D85-B113-F6FEAECEE808}" srcOrd="12" destOrd="0" presId="urn:microsoft.com/office/officeart/2008/layout/HalfCircleOrganizationChart"/>
    <dgm:cxn modelId="{C802F333-D0DD-468B-9135-F4982D6A493C}" type="presParOf" srcId="{12140669-394D-4463-937D-FE366AD2CBBA}" destId="{B314D339-A5C8-46B7-9776-DADD0F80C3F3}" srcOrd="13" destOrd="0" presId="urn:microsoft.com/office/officeart/2008/layout/HalfCircleOrganizationChart"/>
    <dgm:cxn modelId="{AEA3160A-90C6-4374-BED7-C470CEC27271}" type="presParOf" srcId="{B314D339-A5C8-46B7-9776-DADD0F80C3F3}" destId="{ADFFE017-55B0-4961-835A-B859E3F802A9}" srcOrd="0" destOrd="0" presId="urn:microsoft.com/office/officeart/2008/layout/HalfCircleOrganizationChart"/>
    <dgm:cxn modelId="{40ACDF13-7A9A-4753-8FDF-177D8EB7ED38}" type="presParOf" srcId="{ADFFE017-55B0-4961-835A-B859E3F802A9}" destId="{F8296B2A-0D9E-4B8D-9797-AD6D31A3B7F0}" srcOrd="0" destOrd="0" presId="urn:microsoft.com/office/officeart/2008/layout/HalfCircleOrganizationChart"/>
    <dgm:cxn modelId="{591E145C-2250-4CF1-A9CB-5CBE339465A3}" type="presParOf" srcId="{ADFFE017-55B0-4961-835A-B859E3F802A9}" destId="{C1873D6B-BEDB-4D7B-B218-A09EA7B67061}" srcOrd="1" destOrd="0" presId="urn:microsoft.com/office/officeart/2008/layout/HalfCircleOrganizationChart"/>
    <dgm:cxn modelId="{76AF5956-F432-418F-BA50-402A76A87683}" type="presParOf" srcId="{ADFFE017-55B0-4961-835A-B859E3F802A9}" destId="{EB276CAB-1B3C-4BF7-9841-DEEED2086541}" srcOrd="2" destOrd="0" presId="urn:microsoft.com/office/officeart/2008/layout/HalfCircleOrganizationChart"/>
    <dgm:cxn modelId="{A9D31D76-AA29-4110-A4E7-49AB7CEAEF17}" type="presParOf" srcId="{ADFFE017-55B0-4961-835A-B859E3F802A9}" destId="{29CAE61C-C345-4CD2-AA01-9E2B24F7A3CF}" srcOrd="3" destOrd="0" presId="urn:microsoft.com/office/officeart/2008/layout/HalfCircleOrganizationChart"/>
    <dgm:cxn modelId="{80E761EE-BC8D-404F-B05E-FAA01CD6811D}" type="presParOf" srcId="{B314D339-A5C8-46B7-9776-DADD0F80C3F3}" destId="{D7920833-04BD-493F-AF2A-EBDF8BCF8554}" srcOrd="1" destOrd="0" presId="urn:microsoft.com/office/officeart/2008/layout/HalfCircleOrganizationChart"/>
    <dgm:cxn modelId="{B3F72745-BAEE-4083-B594-EB76AD086F12}" type="presParOf" srcId="{B314D339-A5C8-46B7-9776-DADD0F80C3F3}" destId="{8853C3BC-FA04-4B77-9F9F-1BBCF0F1FD47}" srcOrd="2" destOrd="0" presId="urn:microsoft.com/office/officeart/2008/layout/HalfCircleOrganizationChart"/>
    <dgm:cxn modelId="{997BD9BD-8EDD-47E5-829F-9F292E2FE344}" type="presParOf" srcId="{12140669-394D-4463-937D-FE366AD2CBBA}" destId="{F5D85DD9-0B27-4E6A-ADBA-D582EF060549}" srcOrd="14" destOrd="0" presId="urn:microsoft.com/office/officeart/2008/layout/HalfCircleOrganizationChart"/>
    <dgm:cxn modelId="{952013C1-264C-4F8A-8D91-CF2847894097}" type="presParOf" srcId="{12140669-394D-4463-937D-FE366AD2CBBA}" destId="{D3CBDBBA-FFCE-4C3D-B000-C89B577F1FEF}" srcOrd="15" destOrd="0" presId="urn:microsoft.com/office/officeart/2008/layout/HalfCircleOrganizationChart"/>
    <dgm:cxn modelId="{BA180806-5E75-4B31-B7E5-B18C323E4237}" type="presParOf" srcId="{D3CBDBBA-FFCE-4C3D-B000-C89B577F1FEF}" destId="{A116B97B-AAB7-4A12-8458-ADD4C858B569}" srcOrd="0" destOrd="0" presId="urn:microsoft.com/office/officeart/2008/layout/HalfCircleOrganizationChart"/>
    <dgm:cxn modelId="{B6F19885-1058-410F-A54E-C23879F739FD}" type="presParOf" srcId="{A116B97B-AAB7-4A12-8458-ADD4C858B569}" destId="{CDF8884E-BFEF-4027-8286-14460C9D2DBD}" srcOrd="0" destOrd="0" presId="urn:microsoft.com/office/officeart/2008/layout/HalfCircleOrganizationChart"/>
    <dgm:cxn modelId="{A723A261-7F97-4EDC-A04B-6158E417C657}" type="presParOf" srcId="{A116B97B-AAB7-4A12-8458-ADD4C858B569}" destId="{6C81BA47-48BB-4015-8642-D1176A0AB28A}" srcOrd="1" destOrd="0" presId="urn:microsoft.com/office/officeart/2008/layout/HalfCircleOrganizationChart"/>
    <dgm:cxn modelId="{7BEF3E92-5B52-48EB-BF53-D51BCF5199F1}" type="presParOf" srcId="{A116B97B-AAB7-4A12-8458-ADD4C858B569}" destId="{745F6ECC-9D28-4417-8423-DB1926E28919}" srcOrd="2" destOrd="0" presId="urn:microsoft.com/office/officeart/2008/layout/HalfCircleOrganizationChart"/>
    <dgm:cxn modelId="{C9E84A45-7C11-462E-8B7E-45AD830816B0}" type="presParOf" srcId="{A116B97B-AAB7-4A12-8458-ADD4C858B569}" destId="{310488A1-AB1E-4A9F-9B60-EA9A0E67EC3C}" srcOrd="3" destOrd="0" presId="urn:microsoft.com/office/officeart/2008/layout/HalfCircleOrganizationChart"/>
    <dgm:cxn modelId="{4D498F58-0CA2-4AE6-A9B8-B342961BBD35}" type="presParOf" srcId="{D3CBDBBA-FFCE-4C3D-B000-C89B577F1FEF}" destId="{3022A000-7C41-4BD2-80A0-C4DB534A2F44}" srcOrd="1" destOrd="0" presId="urn:microsoft.com/office/officeart/2008/layout/HalfCircleOrganizationChart"/>
    <dgm:cxn modelId="{A2BE5215-7FCB-485C-8C7B-D59A72B5F538}" type="presParOf" srcId="{D3CBDBBA-FFCE-4C3D-B000-C89B577F1FEF}" destId="{29E04424-C837-4A2D-808A-BACA04409639}" srcOrd="2" destOrd="0" presId="urn:microsoft.com/office/officeart/2008/layout/HalfCircleOrganizationChart"/>
    <dgm:cxn modelId="{0866ED3F-B4D3-4797-B42B-AE748B5451AD}" type="presParOf" srcId="{DDD4B9B3-F44E-4525-8CFB-4D86A49F53D0}" destId="{9B9822D4-046A-4987-9043-411CBDB44FC4}" srcOrd="2" destOrd="0" presId="urn:microsoft.com/office/officeart/2008/layout/HalfCircleOrganizationChart"/>
    <dgm:cxn modelId="{0F81FB10-64E8-415C-8E37-42783F94216E}" type="presParOf" srcId="{FC651075-F864-4F4E-BFBD-5C50B67BDA8B}" destId="{4A86BAC4-1B52-4BC3-B4D5-C237CC161A55}" srcOrd="2" destOrd="0" presId="urn:microsoft.com/office/officeart/2008/layout/HalfCircleOrganizationChart"/>
    <dgm:cxn modelId="{A5CD4A7E-D7E5-4357-BA68-C83D7AB8693A}" type="presParOf" srcId="{FC651075-F864-4F4E-BFBD-5C50B67BDA8B}" destId="{F0BE59E0-E972-474C-B700-2B58239CE15A}" srcOrd="3" destOrd="0" presId="urn:microsoft.com/office/officeart/2008/layout/HalfCircleOrganizationChart"/>
    <dgm:cxn modelId="{51EE6B71-EA63-4E77-834B-075B55160254}" type="presParOf" srcId="{F0BE59E0-E972-474C-B700-2B58239CE15A}" destId="{03B1317D-2179-4DCF-97C3-156BCEF933E6}" srcOrd="0" destOrd="0" presId="urn:microsoft.com/office/officeart/2008/layout/HalfCircleOrganizationChart"/>
    <dgm:cxn modelId="{71A08332-0925-4E8A-B30B-28F3C705B82C}" type="presParOf" srcId="{03B1317D-2179-4DCF-97C3-156BCEF933E6}" destId="{0CF086B6-E5F6-4D06-BD3D-EC2E6C670D60}" srcOrd="0" destOrd="0" presId="urn:microsoft.com/office/officeart/2008/layout/HalfCircleOrganizationChart"/>
    <dgm:cxn modelId="{1D7CC077-FBF6-4EE2-B380-080F28C1B1A1}" type="presParOf" srcId="{03B1317D-2179-4DCF-97C3-156BCEF933E6}" destId="{75490F8F-B040-4DF7-AEBD-3938E5CA37F6}" srcOrd="1" destOrd="0" presId="urn:microsoft.com/office/officeart/2008/layout/HalfCircleOrganizationChart"/>
    <dgm:cxn modelId="{DED90FAB-EC0C-463F-9D1C-4F031411C186}" type="presParOf" srcId="{03B1317D-2179-4DCF-97C3-156BCEF933E6}" destId="{8A4EBC9C-2D00-4B79-92E5-BA1E57F025B4}" srcOrd="2" destOrd="0" presId="urn:microsoft.com/office/officeart/2008/layout/HalfCircleOrganizationChart"/>
    <dgm:cxn modelId="{7B23954B-CCFA-4D02-8347-2AA782091E12}" type="presParOf" srcId="{03B1317D-2179-4DCF-97C3-156BCEF933E6}" destId="{1945CC6B-F1AD-47B7-AAC4-6AD73787A732}" srcOrd="3" destOrd="0" presId="urn:microsoft.com/office/officeart/2008/layout/HalfCircleOrganizationChart"/>
    <dgm:cxn modelId="{90AC7ECC-3C84-4FFD-89D7-DAD15C3F6470}" type="presParOf" srcId="{F0BE59E0-E972-474C-B700-2B58239CE15A}" destId="{C5EA7CE2-D996-4F00-B9BF-B5E555ECA6B3}" srcOrd="1" destOrd="0" presId="urn:microsoft.com/office/officeart/2008/layout/HalfCircleOrganizationChart"/>
    <dgm:cxn modelId="{DD77FEA8-32DE-47B7-9A0B-F0974229C32E}" type="presParOf" srcId="{C5EA7CE2-D996-4F00-B9BF-B5E555ECA6B3}" destId="{1CF543F7-8882-4E23-90A4-76C32323C98D}" srcOrd="0" destOrd="0" presId="urn:microsoft.com/office/officeart/2008/layout/HalfCircleOrganizationChart"/>
    <dgm:cxn modelId="{78F9EB9F-2C86-4852-B0B2-4DE74DE55942}" type="presParOf" srcId="{C5EA7CE2-D996-4F00-B9BF-B5E555ECA6B3}" destId="{D77A85B2-B523-4DE4-AA54-99F6AC2C65F2}" srcOrd="1" destOrd="0" presId="urn:microsoft.com/office/officeart/2008/layout/HalfCircleOrganizationChart"/>
    <dgm:cxn modelId="{2528917E-01BC-47A6-9471-6810B104F11D}" type="presParOf" srcId="{D77A85B2-B523-4DE4-AA54-99F6AC2C65F2}" destId="{94CE6D5B-8C69-4B44-AE2F-8E87958540D7}" srcOrd="0" destOrd="0" presId="urn:microsoft.com/office/officeart/2008/layout/HalfCircleOrganizationChart"/>
    <dgm:cxn modelId="{2C5FAE69-7E58-4CFD-B18F-763C77A3E20B}" type="presParOf" srcId="{94CE6D5B-8C69-4B44-AE2F-8E87958540D7}" destId="{2198D6BF-23A8-43AA-9431-7F61A7B42D77}" srcOrd="0" destOrd="0" presId="urn:microsoft.com/office/officeart/2008/layout/HalfCircleOrganizationChart"/>
    <dgm:cxn modelId="{1E35026E-61B0-41F8-B694-8DADEFA9A1E2}" type="presParOf" srcId="{94CE6D5B-8C69-4B44-AE2F-8E87958540D7}" destId="{1169DC33-B07A-48C8-96C5-5FD9AF1149D3}" srcOrd="1" destOrd="0" presId="urn:microsoft.com/office/officeart/2008/layout/HalfCircleOrganizationChart"/>
    <dgm:cxn modelId="{A20258E2-49A0-4F76-80F4-766FE242F324}" type="presParOf" srcId="{94CE6D5B-8C69-4B44-AE2F-8E87958540D7}" destId="{74258CB1-EC68-4E85-BF65-B1B1F958D450}" srcOrd="2" destOrd="0" presId="urn:microsoft.com/office/officeart/2008/layout/HalfCircleOrganizationChart"/>
    <dgm:cxn modelId="{DD785E76-E03D-471D-8B94-2EFB2D431B34}" type="presParOf" srcId="{94CE6D5B-8C69-4B44-AE2F-8E87958540D7}" destId="{F00D720C-F867-443F-97BC-AD947B431F5E}" srcOrd="3" destOrd="0" presId="urn:microsoft.com/office/officeart/2008/layout/HalfCircleOrganizationChart"/>
    <dgm:cxn modelId="{BCA33343-1E0C-45B8-B705-AE30E297826F}" type="presParOf" srcId="{D77A85B2-B523-4DE4-AA54-99F6AC2C65F2}" destId="{4C0C7F63-6614-4583-AD03-0A351C22EE4C}" srcOrd="1" destOrd="0" presId="urn:microsoft.com/office/officeart/2008/layout/HalfCircleOrganizationChart"/>
    <dgm:cxn modelId="{ABDD6C64-0CEF-4E19-9556-8758B95D9C2E}" type="presParOf" srcId="{D77A85B2-B523-4DE4-AA54-99F6AC2C65F2}" destId="{56722F86-233C-486B-B9E8-1D128115406D}" srcOrd="2" destOrd="0" presId="urn:microsoft.com/office/officeart/2008/layout/HalfCircleOrganizationChart"/>
    <dgm:cxn modelId="{94024EF8-E320-4AEC-8955-7CE449733BE2}" type="presParOf" srcId="{C5EA7CE2-D996-4F00-B9BF-B5E555ECA6B3}" destId="{AF456620-E28C-4769-BDB4-63FA291E21FC}" srcOrd="2" destOrd="0" presId="urn:microsoft.com/office/officeart/2008/layout/HalfCircleOrganizationChart"/>
    <dgm:cxn modelId="{FB58ADA0-7D6F-4711-A5A6-B03307DBE56A}" type="presParOf" srcId="{C5EA7CE2-D996-4F00-B9BF-B5E555ECA6B3}" destId="{75CBC376-CF4F-49DD-8172-87BBE38EA91B}" srcOrd="3" destOrd="0" presId="urn:microsoft.com/office/officeart/2008/layout/HalfCircleOrganizationChart"/>
    <dgm:cxn modelId="{5CDCAB81-8F2B-400B-94E9-3E3DBE1827F3}" type="presParOf" srcId="{75CBC376-CF4F-49DD-8172-87BBE38EA91B}" destId="{83B925C3-9894-436F-AFDA-7D8D0D4890C8}" srcOrd="0" destOrd="0" presId="urn:microsoft.com/office/officeart/2008/layout/HalfCircleOrganizationChart"/>
    <dgm:cxn modelId="{0B7B08F0-3BBD-4F03-99F8-0C429E07E1FD}" type="presParOf" srcId="{83B925C3-9894-436F-AFDA-7D8D0D4890C8}" destId="{ADB2FB37-24B1-4518-8B6B-792F34B057B4}" srcOrd="0" destOrd="0" presId="urn:microsoft.com/office/officeart/2008/layout/HalfCircleOrganizationChart"/>
    <dgm:cxn modelId="{FC6BB6E6-3E15-4ED3-80C7-0B2C1A08A4A1}" type="presParOf" srcId="{83B925C3-9894-436F-AFDA-7D8D0D4890C8}" destId="{A6C46F60-C16C-4FB8-A784-347299A61B97}" srcOrd="1" destOrd="0" presId="urn:microsoft.com/office/officeart/2008/layout/HalfCircleOrganizationChart"/>
    <dgm:cxn modelId="{D7E84033-E3A4-4A97-8F60-D9600F146437}" type="presParOf" srcId="{83B925C3-9894-436F-AFDA-7D8D0D4890C8}" destId="{56DC00DD-8A07-47F0-A159-F4497148D65C}" srcOrd="2" destOrd="0" presId="urn:microsoft.com/office/officeart/2008/layout/HalfCircleOrganizationChart"/>
    <dgm:cxn modelId="{7F98BC72-1A79-4558-9DD4-A2CD36AA48CD}" type="presParOf" srcId="{83B925C3-9894-436F-AFDA-7D8D0D4890C8}" destId="{C6327D4C-3D0D-4A89-8E76-679510D3952C}" srcOrd="3" destOrd="0" presId="urn:microsoft.com/office/officeart/2008/layout/HalfCircleOrganizationChart"/>
    <dgm:cxn modelId="{A7B865D7-7B92-44DB-997B-B3C742A25EEB}" type="presParOf" srcId="{75CBC376-CF4F-49DD-8172-87BBE38EA91B}" destId="{E72325A1-0366-4FFC-9482-9D413F015C75}" srcOrd="1" destOrd="0" presId="urn:microsoft.com/office/officeart/2008/layout/HalfCircleOrganizationChart"/>
    <dgm:cxn modelId="{D382A3D3-D880-451D-9500-334E2C117E2D}" type="presParOf" srcId="{75CBC376-CF4F-49DD-8172-87BBE38EA91B}" destId="{C6AC0042-026C-4E71-A2F1-93C7AE9F9789}" srcOrd="2" destOrd="0" presId="urn:microsoft.com/office/officeart/2008/layout/HalfCircleOrganizationChart"/>
    <dgm:cxn modelId="{46C136A2-8B93-4FCA-9434-BB38F8CC3399}" type="presParOf" srcId="{C5EA7CE2-D996-4F00-B9BF-B5E555ECA6B3}" destId="{E099E1E2-F598-4F83-A3E5-26645442BAB0}" srcOrd="4" destOrd="0" presId="urn:microsoft.com/office/officeart/2008/layout/HalfCircleOrganizationChart"/>
    <dgm:cxn modelId="{2669539F-5F30-4724-AD61-00274468A011}" type="presParOf" srcId="{C5EA7CE2-D996-4F00-B9BF-B5E555ECA6B3}" destId="{227B8A1B-2889-48DF-B258-7EF25AC34165}" srcOrd="5" destOrd="0" presId="urn:microsoft.com/office/officeart/2008/layout/HalfCircleOrganizationChart"/>
    <dgm:cxn modelId="{4D87B097-53A7-432F-B02F-DF560F3E263D}" type="presParOf" srcId="{227B8A1B-2889-48DF-B258-7EF25AC34165}" destId="{2D0B616A-2157-452D-ABF3-A10E11C90C89}" srcOrd="0" destOrd="0" presId="urn:microsoft.com/office/officeart/2008/layout/HalfCircleOrganizationChart"/>
    <dgm:cxn modelId="{E8F62CD5-FF0F-4C6F-A8DB-9345E1EAC02C}" type="presParOf" srcId="{2D0B616A-2157-452D-ABF3-A10E11C90C89}" destId="{E6BAD758-6ACE-4D52-886C-01134542B63F}" srcOrd="0" destOrd="0" presId="urn:microsoft.com/office/officeart/2008/layout/HalfCircleOrganizationChart"/>
    <dgm:cxn modelId="{CE7FB342-C95A-4BB7-8DA4-C688004A004D}" type="presParOf" srcId="{2D0B616A-2157-452D-ABF3-A10E11C90C89}" destId="{1FA3C03B-F188-4877-940A-0395029E02C9}" srcOrd="1" destOrd="0" presId="urn:microsoft.com/office/officeart/2008/layout/HalfCircleOrganizationChart"/>
    <dgm:cxn modelId="{303D0AC0-30FF-4E02-AC14-F93A5D803CC8}" type="presParOf" srcId="{2D0B616A-2157-452D-ABF3-A10E11C90C89}" destId="{C600C146-07F2-41A4-A100-85C3F5418DA4}" srcOrd="2" destOrd="0" presId="urn:microsoft.com/office/officeart/2008/layout/HalfCircleOrganizationChart"/>
    <dgm:cxn modelId="{4F3A16D9-F32F-4FF3-AED2-A60039B16202}" type="presParOf" srcId="{2D0B616A-2157-452D-ABF3-A10E11C90C89}" destId="{6B7628EE-D666-48AA-81E8-C5D297B5F240}" srcOrd="3" destOrd="0" presId="urn:microsoft.com/office/officeart/2008/layout/HalfCircleOrganizationChart"/>
    <dgm:cxn modelId="{17771615-A6B4-456F-B15B-DE67029C558D}" type="presParOf" srcId="{227B8A1B-2889-48DF-B258-7EF25AC34165}" destId="{5B63081C-6F9A-4B4B-B2B8-ECBA346955FD}" srcOrd="1" destOrd="0" presId="urn:microsoft.com/office/officeart/2008/layout/HalfCircleOrganizationChart"/>
    <dgm:cxn modelId="{BFFBB0A2-8B68-44B8-84AF-5DDC04B831E2}" type="presParOf" srcId="{227B8A1B-2889-48DF-B258-7EF25AC34165}" destId="{3A82337C-E986-4406-8BC3-0039E0BA39DF}" srcOrd="2" destOrd="0" presId="urn:microsoft.com/office/officeart/2008/layout/HalfCircleOrganizationChart"/>
    <dgm:cxn modelId="{69F7B0D0-1145-459E-B4CC-958734D749DF}" type="presParOf" srcId="{C5EA7CE2-D996-4F00-B9BF-B5E555ECA6B3}" destId="{3225B3B7-874E-4010-A7C8-8868094964D7}" srcOrd="6" destOrd="0" presId="urn:microsoft.com/office/officeart/2008/layout/HalfCircleOrganizationChart"/>
    <dgm:cxn modelId="{C4442210-BC48-4FE9-BF69-4EF6476ABF5E}" type="presParOf" srcId="{C5EA7CE2-D996-4F00-B9BF-B5E555ECA6B3}" destId="{C5EAEDC8-4229-4BC8-832F-91ED0D58EF96}" srcOrd="7" destOrd="0" presId="urn:microsoft.com/office/officeart/2008/layout/HalfCircleOrganizationChart"/>
    <dgm:cxn modelId="{B8072970-4060-4781-B449-C312ED63DD45}" type="presParOf" srcId="{C5EAEDC8-4229-4BC8-832F-91ED0D58EF96}" destId="{1DDA4676-0B2B-43C0-97B5-2D3EE10B7AE7}" srcOrd="0" destOrd="0" presId="urn:microsoft.com/office/officeart/2008/layout/HalfCircleOrganizationChart"/>
    <dgm:cxn modelId="{B54A1FEB-4840-4EDA-936B-05FACCB9AC7C}" type="presParOf" srcId="{1DDA4676-0B2B-43C0-97B5-2D3EE10B7AE7}" destId="{3305314E-78CE-4A88-9589-FCA1E5F7725E}" srcOrd="0" destOrd="0" presId="urn:microsoft.com/office/officeart/2008/layout/HalfCircleOrganizationChart"/>
    <dgm:cxn modelId="{61DB3F19-020A-436D-A10A-6395E8C339B5}" type="presParOf" srcId="{1DDA4676-0B2B-43C0-97B5-2D3EE10B7AE7}" destId="{EE7D7BD8-F376-4A4D-95F4-ED44C80A0FE8}" srcOrd="1" destOrd="0" presId="urn:microsoft.com/office/officeart/2008/layout/HalfCircleOrganizationChart"/>
    <dgm:cxn modelId="{86BD0C63-9CCC-40FF-83C9-F877218EA320}" type="presParOf" srcId="{1DDA4676-0B2B-43C0-97B5-2D3EE10B7AE7}" destId="{831B5118-2215-41B6-A12A-49DED32F025F}" srcOrd="2" destOrd="0" presId="urn:microsoft.com/office/officeart/2008/layout/HalfCircleOrganizationChart"/>
    <dgm:cxn modelId="{4358140C-B982-4E0E-8FA6-1003AEF239C4}" type="presParOf" srcId="{1DDA4676-0B2B-43C0-97B5-2D3EE10B7AE7}" destId="{1C97E48E-D978-40C4-AB86-02320959B4DE}" srcOrd="3" destOrd="0" presId="urn:microsoft.com/office/officeart/2008/layout/HalfCircleOrganizationChart"/>
    <dgm:cxn modelId="{00A17536-50D3-41B4-8680-3B1F226CDF0D}" type="presParOf" srcId="{C5EAEDC8-4229-4BC8-832F-91ED0D58EF96}" destId="{69F002BE-558E-4333-92F2-214B79331703}" srcOrd="1" destOrd="0" presId="urn:microsoft.com/office/officeart/2008/layout/HalfCircleOrganizationChart"/>
    <dgm:cxn modelId="{4059A166-7B85-4A93-BCD4-652ABD2CE876}" type="presParOf" srcId="{C5EAEDC8-4229-4BC8-832F-91ED0D58EF96}" destId="{17B67CD9-55D0-4B83-A55F-19394952B681}" srcOrd="2" destOrd="0" presId="urn:microsoft.com/office/officeart/2008/layout/HalfCircleOrganizationChart"/>
    <dgm:cxn modelId="{9843E07A-E112-48D4-9C93-2A43679B8052}" type="presParOf" srcId="{C5EA7CE2-D996-4F00-B9BF-B5E555ECA6B3}" destId="{41A44BD2-F09D-4EF8-865D-C6C8DC519A7C}" srcOrd="8" destOrd="0" presId="urn:microsoft.com/office/officeart/2008/layout/HalfCircleOrganizationChart"/>
    <dgm:cxn modelId="{19AC1A4B-20B8-44BB-BE21-82BAE37E7AFB}" type="presParOf" srcId="{C5EA7CE2-D996-4F00-B9BF-B5E555ECA6B3}" destId="{8D39315C-46F2-4E43-8F16-6331AD36A0E7}" srcOrd="9" destOrd="0" presId="urn:microsoft.com/office/officeart/2008/layout/HalfCircleOrganizationChart"/>
    <dgm:cxn modelId="{44432ECF-EAA0-4D79-B23A-21FA092D9D9E}" type="presParOf" srcId="{8D39315C-46F2-4E43-8F16-6331AD36A0E7}" destId="{1250E33B-6833-45D5-96C3-DB9CD60914D3}" srcOrd="0" destOrd="0" presId="urn:microsoft.com/office/officeart/2008/layout/HalfCircleOrganizationChart"/>
    <dgm:cxn modelId="{FA049BB4-6D96-4B68-A68F-77D58AF0C447}" type="presParOf" srcId="{1250E33B-6833-45D5-96C3-DB9CD60914D3}" destId="{E585E189-A6E8-463B-8C0D-37CF27290D28}" srcOrd="0" destOrd="0" presId="urn:microsoft.com/office/officeart/2008/layout/HalfCircleOrganizationChart"/>
    <dgm:cxn modelId="{AA1B04AF-F89D-4505-A5B1-F95EA2E586FE}" type="presParOf" srcId="{1250E33B-6833-45D5-96C3-DB9CD60914D3}" destId="{8DBF263E-77A8-4BE0-A55C-1D2818B30C66}" srcOrd="1" destOrd="0" presId="urn:microsoft.com/office/officeart/2008/layout/HalfCircleOrganizationChart"/>
    <dgm:cxn modelId="{C593347C-F1B5-499D-B91A-DFAEC4BA4591}" type="presParOf" srcId="{1250E33B-6833-45D5-96C3-DB9CD60914D3}" destId="{DFD08702-F82C-4BF9-BF00-1C71FDB295D3}" srcOrd="2" destOrd="0" presId="urn:microsoft.com/office/officeart/2008/layout/HalfCircleOrganizationChart"/>
    <dgm:cxn modelId="{B8A924F6-3F83-49B6-8BDB-0B0D793C0DDB}" type="presParOf" srcId="{1250E33B-6833-45D5-96C3-DB9CD60914D3}" destId="{4F1476BC-7883-4F94-A63B-EBBAAC62DAE9}" srcOrd="3" destOrd="0" presId="urn:microsoft.com/office/officeart/2008/layout/HalfCircleOrganizationChart"/>
    <dgm:cxn modelId="{EBA379ED-DD7D-47DF-BE7F-1F1C490970C7}" type="presParOf" srcId="{8D39315C-46F2-4E43-8F16-6331AD36A0E7}" destId="{B3F9A6FB-511E-45DE-B3EB-A42C42173B72}" srcOrd="1" destOrd="0" presId="urn:microsoft.com/office/officeart/2008/layout/HalfCircleOrganizationChart"/>
    <dgm:cxn modelId="{8CAA978E-9F14-49AD-B0A4-13F764058CF1}" type="presParOf" srcId="{8D39315C-46F2-4E43-8F16-6331AD36A0E7}" destId="{86C2A577-6A8F-4816-9027-8EC3AEB70DFC}" srcOrd="2" destOrd="0" presId="urn:microsoft.com/office/officeart/2008/layout/HalfCircleOrganizationChart"/>
    <dgm:cxn modelId="{DD358E28-28B6-4EF7-AF03-A23A1D17969F}" type="presParOf" srcId="{C5EA7CE2-D996-4F00-B9BF-B5E555ECA6B3}" destId="{3655A229-2E49-48B0-8A05-EBC76733BBD3}" srcOrd="10" destOrd="0" presId="urn:microsoft.com/office/officeart/2008/layout/HalfCircleOrganizationChart"/>
    <dgm:cxn modelId="{83E83B55-F4C6-47F5-8352-A8F406ED8D8A}" type="presParOf" srcId="{C5EA7CE2-D996-4F00-B9BF-B5E555ECA6B3}" destId="{A9D5A593-1C4C-4710-880B-3A9433518BD9}" srcOrd="11" destOrd="0" presId="urn:microsoft.com/office/officeart/2008/layout/HalfCircleOrganizationChart"/>
    <dgm:cxn modelId="{90F23D77-0BD3-42C7-8A62-C09294B86007}" type="presParOf" srcId="{A9D5A593-1C4C-4710-880B-3A9433518BD9}" destId="{67E5A9B8-47B6-4B03-B9F0-490086AA3A56}" srcOrd="0" destOrd="0" presId="urn:microsoft.com/office/officeart/2008/layout/HalfCircleOrganizationChart"/>
    <dgm:cxn modelId="{2D3A8DD6-85C2-4ABB-9C2E-18E70A8DDAD3}" type="presParOf" srcId="{67E5A9B8-47B6-4B03-B9F0-490086AA3A56}" destId="{7E7B7A6B-F253-4BA4-B7C1-2D2E82E41690}" srcOrd="0" destOrd="0" presId="urn:microsoft.com/office/officeart/2008/layout/HalfCircleOrganizationChart"/>
    <dgm:cxn modelId="{1CEDE705-1260-4475-993F-4622764A3A9F}" type="presParOf" srcId="{67E5A9B8-47B6-4B03-B9F0-490086AA3A56}" destId="{FF67481E-5F13-4679-881D-E1D1B3D51722}" srcOrd="1" destOrd="0" presId="urn:microsoft.com/office/officeart/2008/layout/HalfCircleOrganizationChart"/>
    <dgm:cxn modelId="{530648F5-0373-438F-A5C5-A699F77AED48}" type="presParOf" srcId="{67E5A9B8-47B6-4B03-B9F0-490086AA3A56}" destId="{8CEF9C81-63E1-4903-9056-FCDFADF33033}" srcOrd="2" destOrd="0" presId="urn:microsoft.com/office/officeart/2008/layout/HalfCircleOrganizationChart"/>
    <dgm:cxn modelId="{CC57ECB2-67DF-4C2B-A9F6-422670EAE535}" type="presParOf" srcId="{67E5A9B8-47B6-4B03-B9F0-490086AA3A56}" destId="{A99387F6-E64B-4DB9-81C4-71D61FE3C893}" srcOrd="3" destOrd="0" presId="urn:microsoft.com/office/officeart/2008/layout/HalfCircleOrganizationChart"/>
    <dgm:cxn modelId="{51D80BFE-229C-490D-AAEF-72F671807AA6}" type="presParOf" srcId="{A9D5A593-1C4C-4710-880B-3A9433518BD9}" destId="{5AFC7343-8585-4CB9-ADA8-9602F3B8EEA9}" srcOrd="1" destOrd="0" presId="urn:microsoft.com/office/officeart/2008/layout/HalfCircleOrganizationChart"/>
    <dgm:cxn modelId="{9886BECA-8DC5-4AAF-B8A1-0F6883B41EEB}" type="presParOf" srcId="{A9D5A593-1C4C-4710-880B-3A9433518BD9}" destId="{36496FCF-9CC3-4F55-9F9A-81054457A992}" srcOrd="2" destOrd="0" presId="urn:microsoft.com/office/officeart/2008/layout/HalfCircleOrganizationChart"/>
    <dgm:cxn modelId="{5F2B7CE5-0EDE-41D0-B65A-D27E9B92E258}" type="presParOf" srcId="{F0BE59E0-E972-474C-B700-2B58239CE15A}" destId="{F44350D4-612A-43BE-8D69-FC6F648846A2}" srcOrd="2" destOrd="0" presId="urn:microsoft.com/office/officeart/2008/layout/HalfCircleOrganizationChart"/>
    <dgm:cxn modelId="{3DAD6F9C-12C9-4889-86C4-20FE17617FB2}" type="presParOf" srcId="{A4CE4C18-BBDF-47A9-8EC0-6FDE473D3DFE}" destId="{59A1C66A-F946-4CD9-82AE-67F7DEAE9B89}" srcOrd="2" destOrd="0" presId="urn:microsoft.com/office/officeart/2008/layout/HalfCircleOrganizationChart"/>
    <dgm:cxn modelId="{6CFD2677-3D1F-49BC-B165-A86D57C4F08D}" type="presParOf" srcId="{F787A72D-51DE-4DFF-8712-166980E5FDD5}" destId="{DF32C9E8-4BB0-4805-861F-CCBE54ABDEE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FED3F-B5AD-4D68-A413-B76D055C3366}">
      <dsp:nvSpPr>
        <dsp:cNvPr id="0" name=""/>
        <dsp:cNvSpPr/>
      </dsp:nvSpPr>
      <dsp:spPr>
        <a:xfrm>
          <a:off x="2698859" y="55446"/>
          <a:ext cx="2883200" cy="288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Maîtrise d'œuvre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AMO</a:t>
          </a:r>
        </a:p>
      </dsp:txBody>
      <dsp:txXfrm>
        <a:off x="3031536" y="443569"/>
        <a:ext cx="2217846" cy="914861"/>
      </dsp:txXfrm>
    </dsp:sp>
    <dsp:sp modelId="{DC3B6BBD-BEA8-4839-94A7-016FFA414CE8}">
      <dsp:nvSpPr>
        <dsp:cNvPr id="0" name=""/>
        <dsp:cNvSpPr/>
      </dsp:nvSpPr>
      <dsp:spPr>
        <a:xfrm>
          <a:off x="3974121" y="1330707"/>
          <a:ext cx="2883200" cy="288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Etude et ingénierie</a:t>
          </a:r>
        </a:p>
      </dsp:txBody>
      <dsp:txXfrm>
        <a:off x="5526614" y="1663384"/>
        <a:ext cx="1108923" cy="2217846"/>
      </dsp:txXfrm>
    </dsp:sp>
    <dsp:sp modelId="{51B82E11-3C28-4FDF-A7C8-8674FD5AA79F}">
      <dsp:nvSpPr>
        <dsp:cNvPr id="0" name=""/>
        <dsp:cNvSpPr/>
      </dsp:nvSpPr>
      <dsp:spPr>
        <a:xfrm>
          <a:off x="2698859" y="2605969"/>
          <a:ext cx="2883200" cy="288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1" kern="1200" dirty="0">
              <a:solidFill>
                <a:srgbClr val="FF0000"/>
              </a:solidFill>
            </a:rPr>
            <a:t>Formation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1" kern="1200" dirty="0">
              <a:solidFill>
                <a:srgbClr val="FF0000"/>
              </a:solidFill>
            </a:rPr>
            <a:t>à développer</a:t>
          </a:r>
        </a:p>
      </dsp:txBody>
      <dsp:txXfrm>
        <a:off x="3031536" y="4186185"/>
        <a:ext cx="2217846" cy="914861"/>
      </dsp:txXfrm>
    </dsp:sp>
    <dsp:sp modelId="{05452B54-54BE-4DC8-81E0-B815C712A4AE}">
      <dsp:nvSpPr>
        <dsp:cNvPr id="0" name=""/>
        <dsp:cNvSpPr/>
      </dsp:nvSpPr>
      <dsp:spPr>
        <a:xfrm>
          <a:off x="1423598" y="1330707"/>
          <a:ext cx="2883200" cy="2883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Diagnostic et  Expertise</a:t>
          </a:r>
        </a:p>
      </dsp:txBody>
      <dsp:txXfrm>
        <a:off x="1645382" y="1663384"/>
        <a:ext cx="1108923" cy="221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5A229-2E49-48B0-8A05-EBC76733BBD3}">
      <dsp:nvSpPr>
        <dsp:cNvPr id="0" name=""/>
        <dsp:cNvSpPr/>
      </dsp:nvSpPr>
      <dsp:spPr>
        <a:xfrm>
          <a:off x="6199901" y="1826841"/>
          <a:ext cx="439719" cy="273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541"/>
              </a:lnTo>
              <a:lnTo>
                <a:pt x="439719" y="2730541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44BD2-F09D-4EF8-865D-C6C8DC519A7C}">
      <dsp:nvSpPr>
        <dsp:cNvPr id="0" name=""/>
        <dsp:cNvSpPr/>
      </dsp:nvSpPr>
      <dsp:spPr>
        <a:xfrm>
          <a:off x="6199901" y="1826841"/>
          <a:ext cx="427901" cy="2120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23"/>
              </a:lnTo>
              <a:lnTo>
                <a:pt x="427901" y="212062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5B3B7-874E-4010-A7C8-8868094964D7}">
      <dsp:nvSpPr>
        <dsp:cNvPr id="0" name=""/>
        <dsp:cNvSpPr/>
      </dsp:nvSpPr>
      <dsp:spPr>
        <a:xfrm>
          <a:off x="6199901" y="1826841"/>
          <a:ext cx="446927" cy="1497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591"/>
              </a:lnTo>
              <a:lnTo>
                <a:pt x="446927" y="1497591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9E1E2-F598-4F83-A3E5-26645442BAB0}">
      <dsp:nvSpPr>
        <dsp:cNvPr id="0" name=""/>
        <dsp:cNvSpPr/>
      </dsp:nvSpPr>
      <dsp:spPr>
        <a:xfrm>
          <a:off x="6199901" y="1826841"/>
          <a:ext cx="446927" cy="887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7674"/>
              </a:lnTo>
              <a:lnTo>
                <a:pt x="446927" y="887674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6620-E28C-4769-BDB4-63FA291E21FC}">
      <dsp:nvSpPr>
        <dsp:cNvPr id="0" name=""/>
        <dsp:cNvSpPr/>
      </dsp:nvSpPr>
      <dsp:spPr>
        <a:xfrm>
          <a:off x="5608476" y="1826841"/>
          <a:ext cx="591424" cy="697486"/>
        </a:xfrm>
        <a:custGeom>
          <a:avLst/>
          <a:gdLst/>
          <a:ahLst/>
          <a:cxnLst/>
          <a:rect l="0" t="0" r="0" b="0"/>
          <a:pathLst>
            <a:path>
              <a:moveTo>
                <a:pt x="591424" y="0"/>
              </a:moveTo>
              <a:lnTo>
                <a:pt x="591424" y="697486"/>
              </a:lnTo>
              <a:lnTo>
                <a:pt x="0" y="697486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543F7-8882-4E23-90A4-76C32323C98D}">
      <dsp:nvSpPr>
        <dsp:cNvPr id="0" name=""/>
        <dsp:cNvSpPr/>
      </dsp:nvSpPr>
      <dsp:spPr>
        <a:xfrm>
          <a:off x="5226364" y="1826841"/>
          <a:ext cx="973536" cy="142220"/>
        </a:xfrm>
        <a:custGeom>
          <a:avLst/>
          <a:gdLst/>
          <a:ahLst/>
          <a:cxnLst/>
          <a:rect l="0" t="0" r="0" b="0"/>
          <a:pathLst>
            <a:path>
              <a:moveTo>
                <a:pt x="973536" y="0"/>
              </a:moveTo>
              <a:lnTo>
                <a:pt x="973536" y="142220"/>
              </a:lnTo>
              <a:lnTo>
                <a:pt x="0" y="1422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6BAC4-1B52-4BC3-B4D5-C237CC161A55}">
      <dsp:nvSpPr>
        <dsp:cNvPr id="0" name=""/>
        <dsp:cNvSpPr/>
      </dsp:nvSpPr>
      <dsp:spPr>
        <a:xfrm>
          <a:off x="4788531" y="1092678"/>
          <a:ext cx="1411369" cy="284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3"/>
              </a:lnTo>
              <a:lnTo>
                <a:pt x="1411369" y="190433"/>
              </a:lnTo>
              <a:lnTo>
                <a:pt x="1411369" y="28479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85DD9-0B27-4E6A-ADBA-D582EF060549}">
      <dsp:nvSpPr>
        <dsp:cNvPr id="0" name=""/>
        <dsp:cNvSpPr/>
      </dsp:nvSpPr>
      <dsp:spPr>
        <a:xfrm>
          <a:off x="2109014" y="1826841"/>
          <a:ext cx="573827" cy="2773783"/>
        </a:xfrm>
        <a:custGeom>
          <a:avLst/>
          <a:gdLst/>
          <a:ahLst/>
          <a:cxnLst/>
          <a:rect l="0" t="0" r="0" b="0"/>
          <a:pathLst>
            <a:path>
              <a:moveTo>
                <a:pt x="573827" y="0"/>
              </a:moveTo>
              <a:lnTo>
                <a:pt x="573827" y="2773783"/>
              </a:lnTo>
              <a:lnTo>
                <a:pt x="0" y="2773783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969F0-61DE-4D85-B113-F6FEAECEE808}">
      <dsp:nvSpPr>
        <dsp:cNvPr id="0" name=""/>
        <dsp:cNvSpPr/>
      </dsp:nvSpPr>
      <dsp:spPr>
        <a:xfrm>
          <a:off x="2682842" y="1826841"/>
          <a:ext cx="440025" cy="3744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4670"/>
              </a:lnTo>
              <a:lnTo>
                <a:pt x="440025" y="374467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181D8-B16D-4266-B276-960035AA7C97}">
      <dsp:nvSpPr>
        <dsp:cNvPr id="0" name=""/>
        <dsp:cNvSpPr/>
      </dsp:nvSpPr>
      <dsp:spPr>
        <a:xfrm>
          <a:off x="2682842" y="1826841"/>
          <a:ext cx="440025" cy="310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761"/>
              </a:lnTo>
              <a:lnTo>
                <a:pt x="440025" y="3103761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CDB-F188-4753-B529-EC275EC62927}">
      <dsp:nvSpPr>
        <dsp:cNvPr id="0" name=""/>
        <dsp:cNvSpPr/>
      </dsp:nvSpPr>
      <dsp:spPr>
        <a:xfrm>
          <a:off x="2682842" y="1826841"/>
          <a:ext cx="456373" cy="2532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2182"/>
              </a:lnTo>
              <a:lnTo>
                <a:pt x="456373" y="2532182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25D68-B5DF-4A85-A2E2-8E8096E25E93}">
      <dsp:nvSpPr>
        <dsp:cNvPr id="0" name=""/>
        <dsp:cNvSpPr/>
      </dsp:nvSpPr>
      <dsp:spPr>
        <a:xfrm>
          <a:off x="2682842" y="1826841"/>
          <a:ext cx="440025" cy="189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2792"/>
              </a:lnTo>
              <a:lnTo>
                <a:pt x="440025" y="1892792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CBAE6-18A7-4BE5-94FC-7ADCA2810077}">
      <dsp:nvSpPr>
        <dsp:cNvPr id="0" name=""/>
        <dsp:cNvSpPr/>
      </dsp:nvSpPr>
      <dsp:spPr>
        <a:xfrm>
          <a:off x="2682842" y="1826841"/>
          <a:ext cx="440025" cy="125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697"/>
              </a:lnTo>
              <a:lnTo>
                <a:pt x="440025" y="1254697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C5D25-0E05-4055-A3E2-93034B04812C}">
      <dsp:nvSpPr>
        <dsp:cNvPr id="0" name=""/>
        <dsp:cNvSpPr/>
      </dsp:nvSpPr>
      <dsp:spPr>
        <a:xfrm>
          <a:off x="2080875" y="1826841"/>
          <a:ext cx="601967" cy="1269502"/>
        </a:xfrm>
        <a:custGeom>
          <a:avLst/>
          <a:gdLst/>
          <a:ahLst/>
          <a:cxnLst/>
          <a:rect l="0" t="0" r="0" b="0"/>
          <a:pathLst>
            <a:path>
              <a:moveTo>
                <a:pt x="601967" y="0"/>
              </a:moveTo>
              <a:lnTo>
                <a:pt x="601967" y="1269502"/>
              </a:lnTo>
              <a:lnTo>
                <a:pt x="0" y="1269502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C1606-A3AA-4E80-A9EA-752928F52431}">
      <dsp:nvSpPr>
        <dsp:cNvPr id="0" name=""/>
        <dsp:cNvSpPr/>
      </dsp:nvSpPr>
      <dsp:spPr>
        <a:xfrm>
          <a:off x="2041241" y="1826841"/>
          <a:ext cx="641600" cy="345528"/>
        </a:xfrm>
        <a:custGeom>
          <a:avLst/>
          <a:gdLst/>
          <a:ahLst/>
          <a:cxnLst/>
          <a:rect l="0" t="0" r="0" b="0"/>
          <a:pathLst>
            <a:path>
              <a:moveTo>
                <a:pt x="641600" y="0"/>
              </a:moveTo>
              <a:lnTo>
                <a:pt x="641600" y="345528"/>
              </a:lnTo>
              <a:lnTo>
                <a:pt x="0" y="34552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3A486-3D3A-40E1-A97A-3F10B3DCDBE9}">
      <dsp:nvSpPr>
        <dsp:cNvPr id="0" name=""/>
        <dsp:cNvSpPr/>
      </dsp:nvSpPr>
      <dsp:spPr>
        <a:xfrm>
          <a:off x="2682842" y="1092678"/>
          <a:ext cx="2105689" cy="284799"/>
        </a:xfrm>
        <a:custGeom>
          <a:avLst/>
          <a:gdLst/>
          <a:ahLst/>
          <a:cxnLst/>
          <a:rect l="0" t="0" r="0" b="0"/>
          <a:pathLst>
            <a:path>
              <a:moveTo>
                <a:pt x="2105689" y="0"/>
              </a:moveTo>
              <a:lnTo>
                <a:pt x="2105689" y="190433"/>
              </a:lnTo>
              <a:lnTo>
                <a:pt x="0" y="190433"/>
              </a:lnTo>
              <a:lnTo>
                <a:pt x="0" y="28479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C143-896D-4088-940B-8BFAD1F512A4}">
      <dsp:nvSpPr>
        <dsp:cNvPr id="0" name=""/>
        <dsp:cNvSpPr/>
      </dsp:nvSpPr>
      <dsp:spPr>
        <a:xfrm>
          <a:off x="4742811" y="454582"/>
          <a:ext cx="91440" cy="188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732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B637E-2F25-48AC-8597-A69B949A43F8}">
      <dsp:nvSpPr>
        <dsp:cNvPr id="0" name=""/>
        <dsp:cNvSpPr/>
      </dsp:nvSpPr>
      <dsp:spPr>
        <a:xfrm>
          <a:off x="3752120" y="5219"/>
          <a:ext cx="2072822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A2E8A-0C24-4D07-97CE-CD0741754327}">
      <dsp:nvSpPr>
        <dsp:cNvPr id="0" name=""/>
        <dsp:cNvSpPr/>
      </dsp:nvSpPr>
      <dsp:spPr>
        <a:xfrm>
          <a:off x="3752120" y="5219"/>
          <a:ext cx="2072822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2A5FF-FB0F-4A6B-852C-ABAAE14853B2}">
      <dsp:nvSpPr>
        <dsp:cNvPr id="0" name=""/>
        <dsp:cNvSpPr/>
      </dsp:nvSpPr>
      <dsp:spPr>
        <a:xfrm>
          <a:off x="2715709" y="86104"/>
          <a:ext cx="4145645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C00000"/>
              </a:solidFill>
            </a:rPr>
            <a:t>Mandataire BRP</a:t>
          </a:r>
        </a:p>
      </dsp:txBody>
      <dsp:txXfrm>
        <a:off x="2715709" y="86104"/>
        <a:ext cx="4145645" cy="287592"/>
      </dsp:txXfrm>
    </dsp:sp>
    <dsp:sp modelId="{29176741-4665-4C87-A049-DA0B46230EA9}">
      <dsp:nvSpPr>
        <dsp:cNvPr id="0" name=""/>
        <dsp:cNvSpPr/>
      </dsp:nvSpPr>
      <dsp:spPr>
        <a:xfrm>
          <a:off x="4338481" y="643314"/>
          <a:ext cx="900101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2A316-2BA0-4926-ADD8-4C0A623ACCF0}">
      <dsp:nvSpPr>
        <dsp:cNvPr id="0" name=""/>
        <dsp:cNvSpPr/>
      </dsp:nvSpPr>
      <dsp:spPr>
        <a:xfrm>
          <a:off x="4338481" y="643314"/>
          <a:ext cx="900101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56E7-F253-46F2-9DCE-E5BC6C4E876D}">
      <dsp:nvSpPr>
        <dsp:cNvPr id="0" name=""/>
        <dsp:cNvSpPr/>
      </dsp:nvSpPr>
      <dsp:spPr>
        <a:xfrm>
          <a:off x="3888430" y="724200"/>
          <a:ext cx="1800203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C00000"/>
              </a:solidFill>
            </a:rPr>
            <a:t>Maîtrise d’œuvre</a:t>
          </a:r>
          <a:endParaRPr lang="fr-FR" sz="1050" kern="1200" dirty="0">
            <a:solidFill>
              <a:srgbClr val="C00000"/>
            </a:solidFill>
          </a:endParaRPr>
        </a:p>
      </dsp:txBody>
      <dsp:txXfrm>
        <a:off x="3888430" y="724200"/>
        <a:ext cx="1800203" cy="287592"/>
      </dsp:txXfrm>
    </dsp:sp>
    <dsp:sp modelId="{AE6829B2-52D5-4AE2-9C5C-AD10F9D5FD3C}">
      <dsp:nvSpPr>
        <dsp:cNvPr id="0" name=""/>
        <dsp:cNvSpPr/>
      </dsp:nvSpPr>
      <dsp:spPr>
        <a:xfrm>
          <a:off x="2458161" y="1377478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6C44F-8DF2-47A5-AA09-5CC2F7883121}">
      <dsp:nvSpPr>
        <dsp:cNvPr id="0" name=""/>
        <dsp:cNvSpPr/>
      </dsp:nvSpPr>
      <dsp:spPr>
        <a:xfrm>
          <a:off x="2458161" y="1377478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B7680-FF31-4773-A340-B916D48AEA45}">
      <dsp:nvSpPr>
        <dsp:cNvPr id="0" name=""/>
        <dsp:cNvSpPr/>
      </dsp:nvSpPr>
      <dsp:spPr>
        <a:xfrm>
          <a:off x="2233479" y="1458363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/>
            <a:t>Compétences BRP</a:t>
          </a:r>
        </a:p>
      </dsp:txBody>
      <dsp:txXfrm>
        <a:off x="2233479" y="1458363"/>
        <a:ext cx="898726" cy="287592"/>
      </dsp:txXfrm>
    </dsp:sp>
    <dsp:sp modelId="{6F2230CC-A3FD-4996-9E1E-09B97138673E}">
      <dsp:nvSpPr>
        <dsp:cNvPr id="0" name=""/>
        <dsp:cNvSpPr/>
      </dsp:nvSpPr>
      <dsp:spPr>
        <a:xfrm>
          <a:off x="1645802" y="2091484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A4D8C-B111-415F-A7DC-9ADC17072A29}">
      <dsp:nvSpPr>
        <dsp:cNvPr id="0" name=""/>
        <dsp:cNvSpPr/>
      </dsp:nvSpPr>
      <dsp:spPr>
        <a:xfrm>
          <a:off x="1645802" y="2091484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F9DA2-0F43-44F2-9B16-5902FC5C0D41}">
      <dsp:nvSpPr>
        <dsp:cNvPr id="0" name=""/>
        <dsp:cNvSpPr/>
      </dsp:nvSpPr>
      <dsp:spPr>
        <a:xfrm>
          <a:off x="1421120" y="2172369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Economie</a:t>
          </a:r>
        </a:p>
      </dsp:txBody>
      <dsp:txXfrm>
        <a:off x="1421120" y="2172369"/>
        <a:ext cx="898726" cy="287592"/>
      </dsp:txXfrm>
    </dsp:sp>
    <dsp:sp modelId="{1091DC1E-9749-4B56-82E2-ED5C2338E5DC}">
      <dsp:nvSpPr>
        <dsp:cNvPr id="0" name=""/>
        <dsp:cNvSpPr/>
      </dsp:nvSpPr>
      <dsp:spPr>
        <a:xfrm>
          <a:off x="1685435" y="3015458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1F58D-156F-484E-B703-9676C2C3FC30}">
      <dsp:nvSpPr>
        <dsp:cNvPr id="0" name=""/>
        <dsp:cNvSpPr/>
      </dsp:nvSpPr>
      <dsp:spPr>
        <a:xfrm>
          <a:off x="1685435" y="3015458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BA812-75A7-4219-BA9B-162E803A0215}">
      <dsp:nvSpPr>
        <dsp:cNvPr id="0" name=""/>
        <dsp:cNvSpPr/>
      </dsp:nvSpPr>
      <dsp:spPr>
        <a:xfrm>
          <a:off x="1460754" y="3096343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Projeteur/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Dessinateur</a:t>
          </a:r>
        </a:p>
      </dsp:txBody>
      <dsp:txXfrm>
        <a:off x="1460754" y="3096343"/>
        <a:ext cx="898726" cy="287592"/>
      </dsp:txXfrm>
    </dsp:sp>
    <dsp:sp modelId="{4F9D1193-8F0A-4A8C-A055-F508907662D8}">
      <dsp:nvSpPr>
        <dsp:cNvPr id="0" name=""/>
        <dsp:cNvSpPr/>
      </dsp:nvSpPr>
      <dsp:spPr>
        <a:xfrm>
          <a:off x="3068944" y="3000653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4D04B-BD4D-41A5-8FFD-45F280F0891C}">
      <dsp:nvSpPr>
        <dsp:cNvPr id="0" name=""/>
        <dsp:cNvSpPr/>
      </dsp:nvSpPr>
      <dsp:spPr>
        <a:xfrm>
          <a:off x="3068944" y="3000653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7D32-BF79-4A39-8A65-D8BD2E4B4BDE}">
      <dsp:nvSpPr>
        <dsp:cNvPr id="0" name=""/>
        <dsp:cNvSpPr/>
      </dsp:nvSpPr>
      <dsp:spPr>
        <a:xfrm>
          <a:off x="2844262" y="3081538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Enveloppe</a:t>
          </a:r>
        </a:p>
      </dsp:txBody>
      <dsp:txXfrm>
        <a:off x="2844262" y="3081538"/>
        <a:ext cx="898726" cy="287592"/>
      </dsp:txXfrm>
    </dsp:sp>
    <dsp:sp modelId="{29466123-4209-4CE4-999A-FC1986B2309F}">
      <dsp:nvSpPr>
        <dsp:cNvPr id="0" name=""/>
        <dsp:cNvSpPr/>
      </dsp:nvSpPr>
      <dsp:spPr>
        <a:xfrm>
          <a:off x="3068944" y="3638748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44DB6-F01D-4B26-B08D-100EFD6A1A80}">
      <dsp:nvSpPr>
        <dsp:cNvPr id="0" name=""/>
        <dsp:cNvSpPr/>
      </dsp:nvSpPr>
      <dsp:spPr>
        <a:xfrm>
          <a:off x="3068944" y="3638748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C8F7-E9F9-4A6E-AB98-4026D104D55B}">
      <dsp:nvSpPr>
        <dsp:cNvPr id="0" name=""/>
        <dsp:cNvSpPr/>
      </dsp:nvSpPr>
      <dsp:spPr>
        <a:xfrm>
          <a:off x="2844262" y="3719634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Thermique</a:t>
          </a:r>
        </a:p>
      </dsp:txBody>
      <dsp:txXfrm>
        <a:off x="2844262" y="3719634"/>
        <a:ext cx="898726" cy="287592"/>
      </dsp:txXfrm>
    </dsp:sp>
    <dsp:sp modelId="{DD79D337-4DE6-48DF-8EEA-39B551A94D14}">
      <dsp:nvSpPr>
        <dsp:cNvPr id="0" name=""/>
        <dsp:cNvSpPr/>
      </dsp:nvSpPr>
      <dsp:spPr>
        <a:xfrm>
          <a:off x="3085292" y="4278139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39ABF-1191-4C40-B396-5ADAFDEBF698}">
      <dsp:nvSpPr>
        <dsp:cNvPr id="0" name=""/>
        <dsp:cNvSpPr/>
      </dsp:nvSpPr>
      <dsp:spPr>
        <a:xfrm>
          <a:off x="3085292" y="4278139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AA2C-9C4C-48D5-9FBF-E5A5EFE0843B}">
      <dsp:nvSpPr>
        <dsp:cNvPr id="0" name=""/>
        <dsp:cNvSpPr/>
      </dsp:nvSpPr>
      <dsp:spPr>
        <a:xfrm>
          <a:off x="2860610" y="4359024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Second œuvre</a:t>
          </a:r>
        </a:p>
      </dsp:txBody>
      <dsp:txXfrm>
        <a:off x="2860610" y="4359024"/>
        <a:ext cx="898726" cy="287592"/>
      </dsp:txXfrm>
    </dsp:sp>
    <dsp:sp modelId="{B11945B2-9F38-4477-AC7A-0D39185DDA69}">
      <dsp:nvSpPr>
        <dsp:cNvPr id="0" name=""/>
        <dsp:cNvSpPr/>
      </dsp:nvSpPr>
      <dsp:spPr>
        <a:xfrm>
          <a:off x="3068944" y="4849717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84F15-CC78-4E15-B7BC-A3000873EBFC}">
      <dsp:nvSpPr>
        <dsp:cNvPr id="0" name=""/>
        <dsp:cNvSpPr/>
      </dsp:nvSpPr>
      <dsp:spPr>
        <a:xfrm>
          <a:off x="3068944" y="4849717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8D31C-19CD-48FE-B31E-2618A50FCA62}">
      <dsp:nvSpPr>
        <dsp:cNvPr id="0" name=""/>
        <dsp:cNvSpPr/>
      </dsp:nvSpPr>
      <dsp:spPr>
        <a:xfrm>
          <a:off x="2844262" y="4930602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Désamiantage</a:t>
          </a:r>
        </a:p>
      </dsp:txBody>
      <dsp:txXfrm>
        <a:off x="2844262" y="4930602"/>
        <a:ext cx="898726" cy="287592"/>
      </dsp:txXfrm>
    </dsp:sp>
    <dsp:sp modelId="{C1873D6B-BEDB-4D7B-B218-A09EA7B67061}">
      <dsp:nvSpPr>
        <dsp:cNvPr id="0" name=""/>
        <dsp:cNvSpPr/>
      </dsp:nvSpPr>
      <dsp:spPr>
        <a:xfrm>
          <a:off x="3068944" y="5490626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76CAB-1B3C-4BF7-9841-DEEED2086541}">
      <dsp:nvSpPr>
        <dsp:cNvPr id="0" name=""/>
        <dsp:cNvSpPr/>
      </dsp:nvSpPr>
      <dsp:spPr>
        <a:xfrm>
          <a:off x="3068944" y="5490626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96B2A-0D9E-4B8D-9797-AD6D31A3B7F0}">
      <dsp:nvSpPr>
        <dsp:cNvPr id="0" name=""/>
        <dsp:cNvSpPr/>
      </dsp:nvSpPr>
      <dsp:spPr>
        <a:xfrm>
          <a:off x="2844262" y="5571511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Démolition</a:t>
          </a:r>
        </a:p>
      </dsp:txBody>
      <dsp:txXfrm>
        <a:off x="2844262" y="5571511"/>
        <a:ext cx="898726" cy="287592"/>
      </dsp:txXfrm>
    </dsp:sp>
    <dsp:sp modelId="{6C81BA47-48BB-4015-8642-D1176A0AB28A}">
      <dsp:nvSpPr>
        <dsp:cNvPr id="0" name=""/>
        <dsp:cNvSpPr/>
      </dsp:nvSpPr>
      <dsp:spPr>
        <a:xfrm>
          <a:off x="1713575" y="4519739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F6ECC-9D28-4417-8423-DB1926E28919}">
      <dsp:nvSpPr>
        <dsp:cNvPr id="0" name=""/>
        <dsp:cNvSpPr/>
      </dsp:nvSpPr>
      <dsp:spPr>
        <a:xfrm>
          <a:off x="1713575" y="4519739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8884E-BFEF-4027-8286-14460C9D2DBD}">
      <dsp:nvSpPr>
        <dsp:cNvPr id="0" name=""/>
        <dsp:cNvSpPr/>
      </dsp:nvSpPr>
      <dsp:spPr>
        <a:xfrm>
          <a:off x="1488893" y="4600625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MOE Exécution</a:t>
          </a:r>
        </a:p>
      </dsp:txBody>
      <dsp:txXfrm>
        <a:off x="1488893" y="4600625"/>
        <a:ext cx="898726" cy="287592"/>
      </dsp:txXfrm>
    </dsp:sp>
    <dsp:sp modelId="{75490F8F-B040-4DF7-AEBD-3938E5CA37F6}">
      <dsp:nvSpPr>
        <dsp:cNvPr id="0" name=""/>
        <dsp:cNvSpPr/>
      </dsp:nvSpPr>
      <dsp:spPr>
        <a:xfrm>
          <a:off x="5975219" y="1377478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EBC9C-2D00-4B79-92E5-BA1E57F025B4}">
      <dsp:nvSpPr>
        <dsp:cNvPr id="0" name=""/>
        <dsp:cNvSpPr/>
      </dsp:nvSpPr>
      <dsp:spPr>
        <a:xfrm>
          <a:off x="5975219" y="1377478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086B6-E5F6-4D06-BD3D-EC2E6C670D60}">
      <dsp:nvSpPr>
        <dsp:cNvPr id="0" name=""/>
        <dsp:cNvSpPr/>
      </dsp:nvSpPr>
      <dsp:spPr>
        <a:xfrm>
          <a:off x="5750537" y="1458363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/>
            <a:t>Compétences Partenaires</a:t>
          </a:r>
        </a:p>
      </dsp:txBody>
      <dsp:txXfrm>
        <a:off x="5750537" y="1458363"/>
        <a:ext cx="898726" cy="287592"/>
      </dsp:txXfrm>
    </dsp:sp>
    <dsp:sp modelId="{1169DC33-B07A-48C8-96C5-5FD9AF1149D3}">
      <dsp:nvSpPr>
        <dsp:cNvPr id="0" name=""/>
        <dsp:cNvSpPr/>
      </dsp:nvSpPr>
      <dsp:spPr>
        <a:xfrm>
          <a:off x="4830924" y="1888176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58CB1-EC68-4E85-BF65-B1B1F958D450}">
      <dsp:nvSpPr>
        <dsp:cNvPr id="0" name=""/>
        <dsp:cNvSpPr/>
      </dsp:nvSpPr>
      <dsp:spPr>
        <a:xfrm>
          <a:off x="4830924" y="1888176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8D6BF-23A8-43AA-9431-7F61A7B42D77}">
      <dsp:nvSpPr>
        <dsp:cNvPr id="0" name=""/>
        <dsp:cNvSpPr/>
      </dsp:nvSpPr>
      <dsp:spPr>
        <a:xfrm>
          <a:off x="4606243" y="1969061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Architecte DPLG</a:t>
          </a:r>
        </a:p>
      </dsp:txBody>
      <dsp:txXfrm>
        <a:off x="4606243" y="1969061"/>
        <a:ext cx="898726" cy="287592"/>
      </dsp:txXfrm>
    </dsp:sp>
    <dsp:sp modelId="{A6C46F60-C16C-4FB8-A784-347299A61B97}">
      <dsp:nvSpPr>
        <dsp:cNvPr id="0" name=""/>
        <dsp:cNvSpPr/>
      </dsp:nvSpPr>
      <dsp:spPr>
        <a:xfrm>
          <a:off x="5071749" y="2443442"/>
          <a:ext cx="609916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C00DD-8A07-47F0-A159-F4497148D65C}">
      <dsp:nvSpPr>
        <dsp:cNvPr id="0" name=""/>
        <dsp:cNvSpPr/>
      </dsp:nvSpPr>
      <dsp:spPr>
        <a:xfrm>
          <a:off x="5071749" y="2443442"/>
          <a:ext cx="609916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2FB37-24B1-4518-8B6B-792F34B057B4}">
      <dsp:nvSpPr>
        <dsp:cNvPr id="0" name=""/>
        <dsp:cNvSpPr/>
      </dsp:nvSpPr>
      <dsp:spPr>
        <a:xfrm>
          <a:off x="4766791" y="2524328"/>
          <a:ext cx="1219832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b="1" kern="1200" dirty="0">
              <a:solidFill>
                <a:srgbClr val="0070C0"/>
              </a:solidFill>
            </a:rPr>
            <a:t>Architecte Patrimoine</a:t>
          </a:r>
        </a:p>
      </dsp:txBody>
      <dsp:txXfrm>
        <a:off x="4766791" y="2524328"/>
        <a:ext cx="1219832" cy="287592"/>
      </dsp:txXfrm>
    </dsp:sp>
    <dsp:sp modelId="{1FA3C03B-F188-4877-940A-0395029E02C9}">
      <dsp:nvSpPr>
        <dsp:cNvPr id="0" name=""/>
        <dsp:cNvSpPr/>
      </dsp:nvSpPr>
      <dsp:spPr>
        <a:xfrm>
          <a:off x="6592905" y="2633630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0C146-07F2-41A4-A100-85C3F5418DA4}">
      <dsp:nvSpPr>
        <dsp:cNvPr id="0" name=""/>
        <dsp:cNvSpPr/>
      </dsp:nvSpPr>
      <dsp:spPr>
        <a:xfrm>
          <a:off x="6592905" y="2633630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AD758-6ACE-4D52-886C-01134542B63F}">
      <dsp:nvSpPr>
        <dsp:cNvPr id="0" name=""/>
        <dsp:cNvSpPr/>
      </dsp:nvSpPr>
      <dsp:spPr>
        <a:xfrm>
          <a:off x="6368223" y="2714515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Structure</a:t>
          </a:r>
        </a:p>
      </dsp:txBody>
      <dsp:txXfrm>
        <a:off x="6368223" y="2714515"/>
        <a:ext cx="898726" cy="287592"/>
      </dsp:txXfrm>
    </dsp:sp>
    <dsp:sp modelId="{EE7D7BD8-F376-4A4D-95F4-ED44C80A0FE8}">
      <dsp:nvSpPr>
        <dsp:cNvPr id="0" name=""/>
        <dsp:cNvSpPr/>
      </dsp:nvSpPr>
      <dsp:spPr>
        <a:xfrm>
          <a:off x="6592905" y="3243548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B5118-2215-41B6-A12A-49DED32F025F}">
      <dsp:nvSpPr>
        <dsp:cNvPr id="0" name=""/>
        <dsp:cNvSpPr/>
      </dsp:nvSpPr>
      <dsp:spPr>
        <a:xfrm>
          <a:off x="6592905" y="3243548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05314E-78CE-4A88-9589-FCA1E5F7725E}">
      <dsp:nvSpPr>
        <dsp:cNvPr id="0" name=""/>
        <dsp:cNvSpPr/>
      </dsp:nvSpPr>
      <dsp:spPr>
        <a:xfrm>
          <a:off x="6368223" y="3324433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Fluide / SSI</a:t>
          </a:r>
        </a:p>
      </dsp:txBody>
      <dsp:txXfrm>
        <a:off x="6368223" y="3324433"/>
        <a:ext cx="898726" cy="287592"/>
      </dsp:txXfrm>
    </dsp:sp>
    <dsp:sp modelId="{8DBF263E-77A8-4BE0-A55C-1D2818B30C66}">
      <dsp:nvSpPr>
        <dsp:cNvPr id="0" name=""/>
        <dsp:cNvSpPr/>
      </dsp:nvSpPr>
      <dsp:spPr>
        <a:xfrm>
          <a:off x="6573879" y="3866579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08702-F82C-4BF9-BF00-1C71FDB295D3}">
      <dsp:nvSpPr>
        <dsp:cNvPr id="0" name=""/>
        <dsp:cNvSpPr/>
      </dsp:nvSpPr>
      <dsp:spPr>
        <a:xfrm>
          <a:off x="6573879" y="3866579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5E189-A6E8-463B-8C0D-37CF27290D28}">
      <dsp:nvSpPr>
        <dsp:cNvPr id="0" name=""/>
        <dsp:cNvSpPr/>
      </dsp:nvSpPr>
      <dsp:spPr>
        <a:xfrm>
          <a:off x="6349197" y="3947465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Acoustique</a:t>
          </a:r>
        </a:p>
      </dsp:txBody>
      <dsp:txXfrm>
        <a:off x="6349197" y="3947465"/>
        <a:ext cx="898726" cy="287592"/>
      </dsp:txXfrm>
    </dsp:sp>
    <dsp:sp modelId="{FF67481E-5F13-4679-881D-E1D1B3D51722}">
      <dsp:nvSpPr>
        <dsp:cNvPr id="0" name=""/>
        <dsp:cNvSpPr/>
      </dsp:nvSpPr>
      <dsp:spPr>
        <a:xfrm>
          <a:off x="6585697" y="4476497"/>
          <a:ext cx="449363" cy="449363"/>
        </a:xfrm>
        <a:prstGeom prst="arc">
          <a:avLst>
            <a:gd name="adj1" fmla="val 13200000"/>
            <a:gd name="adj2" fmla="val 192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F9C81-63E1-4903-9056-FCDFADF33033}">
      <dsp:nvSpPr>
        <dsp:cNvPr id="0" name=""/>
        <dsp:cNvSpPr/>
      </dsp:nvSpPr>
      <dsp:spPr>
        <a:xfrm>
          <a:off x="6585697" y="4476497"/>
          <a:ext cx="449363" cy="449363"/>
        </a:xfrm>
        <a:prstGeom prst="arc">
          <a:avLst>
            <a:gd name="adj1" fmla="val 2400000"/>
            <a:gd name="adj2" fmla="val 8400000"/>
          </a:avLst>
        </a:pr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B7A6B-F253-4BA4-B7C1-2D2E82E41690}">
      <dsp:nvSpPr>
        <dsp:cNvPr id="0" name=""/>
        <dsp:cNvSpPr/>
      </dsp:nvSpPr>
      <dsp:spPr>
        <a:xfrm>
          <a:off x="6361015" y="4557382"/>
          <a:ext cx="898726" cy="287592"/>
        </a:xfrm>
        <a:prstGeom prst="rect">
          <a:avLst/>
        </a:prstGeom>
        <a:noFill/>
        <a:ln w="425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BET Accessibilité</a:t>
          </a:r>
        </a:p>
      </dsp:txBody>
      <dsp:txXfrm>
        <a:off x="6361015" y="4557382"/>
        <a:ext cx="898726" cy="287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625644" y="1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fld id="{31555DB1-8736-42A3-B48D-2B08FB93332A}" type="datetimeFigureOut">
              <a:rPr lang="fr-FR" smtClean="0"/>
              <a:pPr/>
              <a:t>03/03/2020</a:t>
            </a:fld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6" y="8250955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625644" y="8250955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fld id="{5400D380-E0D7-4EB1-B91E-BFCC7DA7F29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156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625644" y="1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fld id="{0BDB199F-A56C-4049-BA04-1447030960FF}" type="datetimeFigureOut">
              <a:pPr/>
              <a:t>03/03/2020</a:t>
            </a:fld>
            <a:endParaRPr lang="fr-FR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457" tIns="41227" rIns="82457" bIns="41227" anchor="ctr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40080" y="4126231"/>
            <a:ext cx="5120640" cy="3909060"/>
          </a:xfrm>
          <a:prstGeom prst="rect">
            <a:avLst/>
          </a:prstGeom>
        </p:spPr>
        <p:txBody>
          <a:bodyPr vert="horz" lIns="82457" tIns="41227" rIns="82457" bIns="41227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6" y="8250955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625644" y="8250955"/>
            <a:ext cx="2773680" cy="434340"/>
          </a:xfrm>
          <a:prstGeom prst="rect">
            <a:avLst/>
          </a:prstGeom>
        </p:spPr>
        <p:txBody>
          <a:bodyPr vert="horz" lIns="82457" tIns="41227" rIns="82457" bIns="41227"/>
          <a:lstStyle/>
          <a:p>
            <a:fld id="{B3A019F3-8596-4028-9847-CBD3A185B07A}" type="slidenum"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4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58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fr-FR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fr-FR"/>
              <a:t>Cliquez pour ajouter les informations sur l'auteur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8676456" y="6453336"/>
            <a:ext cx="401216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fld id="{739AAFD1-6F39-48C9-A41F-43C940A61C73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805264"/>
            <a:ext cx="1656184" cy="6213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FC941E62-0709-43F0-910D-222F018640E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1544A22-06E8-44FB-B807-756FA3D2ACC8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50A57863-4353-4581-85E6-BD7CC8055A5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BA1B748-3AA2-4D1B-9886-33A58B1DC57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BED070BF-0AD6-4CAE-A426-3E515C00190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18E6DD5F-ADF1-4DD2-891A-9EF733B8C255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64975E51-2046-4DED-9BA6-DBF3A45FF54C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C96ADF7F-768C-4FFA-A97A-BC532EEDCFC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EE8E08E-8B38-489F-A619-72BEB91A8191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5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2908ED1D-B22C-48A1-A74A-E9FBCB1452CE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79897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fld id="{07F665CB-DEAC-462F-A22A-6240A2DF87EB}" type="datetime1">
              <a:rPr kumimoji="0" lang="fr-FR" sz="1100" smtClean="0"/>
              <a:t>03/03/2020</a:t>
            </a:fld>
            <a:endParaRPr kumimoji="0" lang="fr-FR" sz="1100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251621D6-B560-4689-A77B-2DA86EFC5D8B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3" name="Rectangle 8"/>
          <p:cNvSpPr txBox="1">
            <a:spLocks/>
          </p:cNvSpPr>
          <p:nvPr userDrawn="1"/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marL="0" algn="r" rtl="0" eaLnBrk="1" latinLnBrk="0" hangingPunct="1">
              <a:defRPr kumimoji="0" lang="fr-F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523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24E4E76C-A5CE-421C-8DE3-5A5DCCE64E65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0" name="Rectangle 8"/>
          <p:cNvSpPr txBox="1">
            <a:spLocks/>
          </p:cNvSpPr>
          <p:nvPr userDrawn="1"/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marL="0" algn="r" rtl="0" eaLnBrk="1" latinLnBrk="0" hangingPunct="1">
              <a:defRPr kumimoji="0" lang="fr-F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597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CDEBE714-ED66-4F90-9B46-4DE3CE09DA70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Rectangle 8"/>
          <p:cNvSpPr>
            <a:spLocks noGrp="1"/>
          </p:cNvSpPr>
          <p:nvPr>
            <p:ph type="sldNum" sz="quarter" idx="23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042902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638A45FA-187A-46C2-ABCA-F6D879EA103B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Rectangle 8"/>
          <p:cNvSpPr>
            <a:spLocks noGrp="1"/>
          </p:cNvSpPr>
          <p:nvPr>
            <p:ph type="sldNum" sz="quarter" idx="23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944453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19B91C9-D855-4821-BFC6-77ED08ED7D92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Rectangle 8"/>
          <p:cNvSpPr>
            <a:spLocks noGrp="1"/>
          </p:cNvSpPr>
          <p:nvPr>
            <p:ph type="sldNum" sz="quarter" idx="25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412808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4AB8116F-E46C-4F0C-8EC0-7F708E8D111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4" name="Rectangle 8"/>
          <p:cNvSpPr>
            <a:spLocks noGrp="1"/>
          </p:cNvSpPr>
          <p:nvPr>
            <p:ph type="sldNum" sz="quarter" idx="25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068194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09E1BD5-90AD-4EA8-A68E-B826F0574F12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6" name="Rectangle 8"/>
          <p:cNvSpPr>
            <a:spLocks noGrp="1"/>
          </p:cNvSpPr>
          <p:nvPr>
            <p:ph type="sldNum" sz="quarter" idx="24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004366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1C85839E-7285-4E77-A83F-268D1536457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22" name="Rectangle 8"/>
          <p:cNvSpPr>
            <a:spLocks noGrp="1"/>
          </p:cNvSpPr>
          <p:nvPr>
            <p:ph type="sldNum" sz="quarter" idx="24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190970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53F4000-EA01-471E-BB9A-3F2B26F53308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Rectangle 8"/>
          <p:cNvSpPr>
            <a:spLocks noGrp="1"/>
          </p:cNvSpPr>
          <p:nvPr>
            <p:ph type="sldNum" sz="quarter" idx="26"/>
          </p:nvPr>
        </p:nvSpPr>
        <p:spPr>
          <a:xfrm>
            <a:off x="8676456" y="6453336"/>
            <a:ext cx="402752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729714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1A12ABDC-37A0-4520-8013-19BE8E066AE7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18945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CBB126F-8605-4A9C-A2AC-88CC1566A0D9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‹N°›</a:t>
            </a:fld>
            <a:endParaRPr kumimoji="0" lang="fr-FR" sz="10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53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DFDCA83F-AB33-4FD1-A0A9-E3D54CD13503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6" name="Rectangle 45"/>
          <p:cNvSpPr txBox="1">
            <a:spLocks/>
          </p:cNvSpPr>
          <p:nvPr userDrawn="1"/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 vert="horz" anchor="ctr"/>
          <a:lstStyle>
            <a:lvl1pPr marL="0" algn="r" rtl="0" eaLnBrk="1" latinLnBrk="0" hangingPunct="1">
              <a:defRPr kumimoji="0" lang="fr-FR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339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8D3FC88-4662-4D10-9FE4-FBE3B7FC934D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546909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392D49-559E-4556-BC67-D6D6CDD9F26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034537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6E0124EC-44CF-483A-BC99-5F76AA91F7D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306274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1E23DC85-66CC-4EBC-B053-CD79D0130419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60724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75D3668C-C71A-45B6-A260-705DCD6E7D6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698763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A412549E-A42E-4E84-8337-2A4A58F83296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48189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119E93F8-9014-4F98-B770-DC6AD860DDE9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053124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5E41057A-10F8-43FC-8347-D98B9E68D6B0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274400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238978A-20AF-4CF8-AB77-17DCB4CEEBC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93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378" y="6021288"/>
            <a:ext cx="1535578" cy="57606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fld id="{2CC40B2F-4704-4423-AE93-CCD5B93DC9A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08444" y="6444952"/>
            <a:ext cx="517024" cy="304800"/>
          </a:xfrm>
        </p:spPr>
        <p:txBody>
          <a:bodyPr anchor="ctr"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14305F93-5FE3-4521-ADC1-BDB8A300899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994461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F56366B-99E7-4803-98EE-69C7BCDF8D2E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608344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D55ABE29-A97E-43CC-A0D3-A4C4A9CA699A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995080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2BF4D206-2AAA-402E-A239-35B006ACC0BC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348862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8D3FC88-4662-4D10-9FE4-FBE3B7FC934D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6845147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6392D49-559E-4556-BC67-D6D6CDD9F26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027080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6E0124EC-44CF-483A-BC99-5F76AA91F7D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1666588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1E23DC85-66CC-4EBC-B053-CD79D0130419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6295443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75D3668C-C71A-45B6-A260-705DCD6E7D6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0070035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A412549E-A42E-4E84-8337-2A4A58F83296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10268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EB8C0BE6-5AA7-427A-8C46-268AEE80757F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119E93F8-9014-4F98-B770-DC6AD860DDE9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37832343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5E41057A-10F8-43FC-8347-D98B9E68D6B0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644168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 dirty="0"/>
              <a:t>Modifiez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9238978A-20AF-4CF8-AB77-17DCB4CEEBC4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095866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14305F93-5FE3-4521-ADC1-BDB8A300899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84786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2F56366B-99E7-4803-98EE-69C7BCDF8D2E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28979237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D55ABE29-A97E-43CC-A0D3-A4C4A9CA699A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400208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/>
          <a:p>
            <a:r>
              <a:rPr kumimoji="0" lang="fr-FR" dirty="0"/>
              <a:t>Logo</a:t>
            </a:r>
            <a:r>
              <a:rPr kumimoji="0" lang="fr-FR" baseline="0" dirty="0"/>
              <a:t> de la société</a:t>
            </a:r>
            <a:endParaRPr kumimoji="0" lang="fr-FR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2BF4D206-2AAA-402E-A239-35B006ACC0BC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26"/>
          </p:nvPr>
        </p:nvSpPr>
        <p:spPr>
          <a:xfrm>
            <a:off x="8619306" y="6453336"/>
            <a:ext cx="467544" cy="304800"/>
          </a:xfrm>
          <a:prstGeom prst="rect">
            <a:avLst/>
          </a:prstGeom>
        </p:spPr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51163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71998B-2C2C-446B-9AAD-F072C2DC7141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9E4A3266-974D-4F41-9640-B9A87CE927CD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23528" y="620688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5D2E0034-2D73-4BD0-878D-3B298A3D44DA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D0B0FB1B-16BF-4123-92CF-8E3F0FE97010}" type="datetime1">
              <a:rPr lang="fr-FR" smtClean="0"/>
              <a:t>03/03/2020</a:t>
            </a:fld>
            <a:endParaRPr kumimoji="0" lang="fr-FR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 dirty="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kumimoji="0"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E515F380-2B74-4690-AD96-B2BCB3EB4DBC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675924" y="6474499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000" b="1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72" y="6376820"/>
            <a:ext cx="1059600" cy="397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15523D0B-AB79-4348-8409-2643A6F78E61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72" y="6376820"/>
            <a:ext cx="1059600" cy="397503"/>
          </a:xfrm>
          <a:prstGeom prst="rect">
            <a:avLst/>
          </a:prstGeom>
        </p:spPr>
      </p:pic>
      <p:sp>
        <p:nvSpPr>
          <p:cNvPr id="13" name="Rectangle 6"/>
          <p:cNvSpPr>
            <a:spLocks noGrp="1"/>
          </p:cNvSpPr>
          <p:nvPr>
            <p:ph type="sldNum" sz="quarter" idx="4"/>
          </p:nvPr>
        </p:nvSpPr>
        <p:spPr>
          <a:xfrm>
            <a:off x="8675924" y="6474499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000" b="1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7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274CBE87-D23E-4622-8BE9-DE76E28C1A7E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72" y="6376820"/>
            <a:ext cx="1059600" cy="397503"/>
          </a:xfrm>
          <a:prstGeom prst="rect">
            <a:avLst/>
          </a:prstGeom>
        </p:spPr>
      </p:pic>
      <p:sp>
        <p:nvSpPr>
          <p:cNvPr id="13" name="Rectangle 6"/>
          <p:cNvSpPr>
            <a:spLocks noGrp="1"/>
          </p:cNvSpPr>
          <p:nvPr>
            <p:ph type="sldNum" sz="quarter" idx="4"/>
          </p:nvPr>
        </p:nvSpPr>
        <p:spPr>
          <a:xfrm>
            <a:off x="8675924" y="6474499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000" b="1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18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rgbClr val="D67F00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274CBE87-D23E-4622-8BE9-DE76E28C1A7E}" type="datetime1">
              <a:rPr lang="fr-FR" smtClean="0"/>
              <a:t>03/03/2020</a:t>
            </a:fld>
            <a:endParaRPr kumimoji="0" lang="fr-FR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rgbClr val="D67F00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72" y="6376820"/>
            <a:ext cx="1059600" cy="397503"/>
          </a:xfrm>
          <a:prstGeom prst="rect">
            <a:avLst/>
          </a:prstGeom>
        </p:spPr>
      </p:pic>
      <p:sp>
        <p:nvSpPr>
          <p:cNvPr id="13" name="Rectangle 6"/>
          <p:cNvSpPr>
            <a:spLocks noGrp="1"/>
          </p:cNvSpPr>
          <p:nvPr>
            <p:ph type="sldNum" sz="quarter" idx="4"/>
          </p:nvPr>
        </p:nvSpPr>
        <p:spPr>
          <a:xfrm>
            <a:off x="8675924" y="6474499"/>
            <a:ext cx="402752" cy="30480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fr-FR" sz="1000" b="1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12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8553234" cy="533400"/>
          </a:xfrm>
        </p:spPr>
        <p:txBody>
          <a:bodyPr>
            <a:normAutofit/>
          </a:bodyPr>
          <a:lstStyle/>
          <a:p>
            <a:r>
              <a:rPr lang="fr-FR" dirty="0"/>
              <a:t>Premier RDV ETIC INSA / BRP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528" y="4725144"/>
            <a:ext cx="7987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/>
              <a:t>Vendredi 31 </a:t>
            </a:r>
            <a:r>
              <a:rPr lang="fr-FR" sz="1400" dirty="0"/>
              <a:t>janvier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ORGANISATION BRP – Vue d’ensemble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 dirty="0"/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4427984" y="692696"/>
            <a:ext cx="2885328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814801808"/>
              </p:ext>
            </p:extLst>
          </p:nvPr>
        </p:nvGraphicFramePr>
        <p:xfrm>
          <a:off x="287524" y="404664"/>
          <a:ext cx="828092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52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90803027"/>
              </p:ext>
            </p:extLst>
          </p:nvPr>
        </p:nvGraphicFramePr>
        <p:xfrm>
          <a:off x="-180528" y="188640"/>
          <a:ext cx="9577064" cy="684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ce réservé du contenu 5"/>
          <p:cNvSpPr txBox="1">
            <a:spLocks/>
          </p:cNvSpPr>
          <p:nvPr/>
        </p:nvSpPr>
        <p:spPr>
          <a:xfrm>
            <a:off x="4427984" y="692696"/>
            <a:ext cx="2885328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ORGANISATION – projet BRP-Partenaires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 dirty="0"/>
          </a:p>
        </p:txBody>
      </p:sp>
    </p:spTree>
    <p:extLst>
      <p:ext uri="{BB962C8B-B14F-4D97-AF65-F5344CB8AC3E}">
        <p14:creationId xmlns:p14="http://schemas.microsoft.com/office/powerpoint/2010/main" val="42624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5"/>
          <p:cNvSpPr txBox="1">
            <a:spLocks/>
          </p:cNvSpPr>
          <p:nvPr/>
        </p:nvSpPr>
        <p:spPr>
          <a:xfrm>
            <a:off x="4427984" y="692696"/>
            <a:ext cx="2885328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 rencontre // Projets 2020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4</a:t>
            </a:fld>
            <a:endParaRPr kumimoji="0" lang="fr-FR" dirty="0"/>
          </a:p>
        </p:txBody>
      </p:sp>
      <p:sp>
        <p:nvSpPr>
          <p:cNvPr id="5" name="Rectangle 4"/>
          <p:cNvSpPr/>
          <p:nvPr/>
        </p:nvSpPr>
        <p:spPr>
          <a:xfrm>
            <a:off x="755576" y="2206704"/>
            <a:ext cx="76328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b="1" dirty="0"/>
          </a:p>
          <a:p>
            <a:r>
              <a:rPr lang="fr-FR" sz="2400" b="1" dirty="0">
                <a:solidFill>
                  <a:srgbClr val="0070C0"/>
                </a:solidFill>
              </a:rPr>
              <a:t>Projet</a:t>
            </a:r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400" b="1" dirty="0"/>
              <a:t>Conception et développement d'outil pour l'économie de la construction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Prix, chiffrages, CCTP, DPGF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3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5"/>
          <p:cNvSpPr txBox="1">
            <a:spLocks/>
          </p:cNvSpPr>
          <p:nvPr/>
        </p:nvSpPr>
        <p:spPr>
          <a:xfrm>
            <a:off x="4427984" y="692696"/>
            <a:ext cx="2885328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ECONOMIE – Objectifs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 dirty="0"/>
          </a:p>
        </p:txBody>
      </p:sp>
      <p:sp>
        <p:nvSpPr>
          <p:cNvPr id="5" name="Rectangle 4"/>
          <p:cNvSpPr/>
          <p:nvPr/>
        </p:nvSpPr>
        <p:spPr>
          <a:xfrm>
            <a:off x="247003" y="260648"/>
            <a:ext cx="7987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CARACTERISTIQUES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Interopérabilité Word et Excel (Office 2010 chez nous)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Technologie web (open source) sur serveur propriétaire BRP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Robuste et simple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Evolutif</a:t>
            </a:r>
          </a:p>
          <a:p>
            <a:endParaRPr lang="fr-FR" sz="1400" b="1" dirty="0"/>
          </a:p>
          <a:p>
            <a:r>
              <a:rPr lang="fr-FR" sz="1400" b="1" dirty="0"/>
              <a:t>Référentiel Poste : Base de texte </a:t>
            </a:r>
            <a:r>
              <a:rPr lang="fr-FR" sz="1400" b="1" dirty="0">
                <a:solidFill>
                  <a:srgbClr val="FF0000"/>
                </a:solidFill>
              </a:rPr>
              <a:t>poste </a:t>
            </a:r>
            <a:r>
              <a:rPr lang="fr-FR" sz="1400" b="1" dirty="0"/>
              <a:t>types par famille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Stocké avec mise en forme ?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Champs d’attribut paramétrables par poste</a:t>
            </a:r>
          </a:p>
          <a:p>
            <a:endParaRPr lang="fr-FR" sz="1400" b="1" dirty="0"/>
          </a:p>
          <a:p>
            <a:r>
              <a:rPr lang="fr-FR" sz="1400" b="1" dirty="0"/>
              <a:t>Aide à la construction des CCTP  et DPGF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Un projet =&gt; des lots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Un lot =&gt; des postes =&gt; des quantités =&gt; une DPGF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b="1" dirty="0"/>
              <a:t>Référentiel Prix : Base de </a:t>
            </a:r>
            <a:r>
              <a:rPr lang="fr-FR" sz="1400" b="1" dirty="0">
                <a:solidFill>
                  <a:srgbClr val="FF0000"/>
                </a:solidFill>
              </a:rPr>
              <a:t>prix 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Pour chaque poste, alimentée à partir des DPGF chantier retraités ou estimé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Associé à une date  et 1 chantier pour suivre leurs actualisation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Arborescence de prix : du détail (poste du CCTP/DPGF) au général avec unité d’</a:t>
            </a:r>
            <a:r>
              <a:rPr lang="fr-FR" sz="1400" dirty="0" err="1"/>
              <a:t>oeuvre</a:t>
            </a:r>
            <a:r>
              <a:rPr lang="fr-FR" sz="1400" dirty="0"/>
              <a:t> standard (m2, ml, m3,..)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Arborescence paramétrable en fonction de l’alimentation de la base de prix et de postes</a:t>
            </a:r>
          </a:p>
          <a:p>
            <a:pPr marL="447675" indent="-180975">
              <a:buFont typeface="Arial" panose="020B0604020202020204" pitchFamily="34" charset="0"/>
              <a:buChar char="•"/>
            </a:pPr>
            <a:r>
              <a:rPr lang="fr-FR" sz="1400" dirty="0"/>
              <a:t>Moteur de requêtes : extractions sur les prix et leurs évolutions exportable en csv ou équivalent</a:t>
            </a:r>
          </a:p>
          <a:p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47003" y="5042118"/>
            <a:ext cx="7987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Nous fournirons :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rgbClr val="0070C0"/>
                </a:solidFill>
              </a:rPr>
              <a:t>Liste des postes et famille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rgbClr val="0070C0"/>
                </a:solidFill>
              </a:rPr>
              <a:t>Arborescence des prix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rgbClr val="0070C0"/>
                </a:solidFill>
              </a:rPr>
              <a:t>Jeu de test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400" b="1" dirty="0"/>
              <a:t>Nous validerons et participerons à l’élaboration des MCD et MCT</a:t>
            </a:r>
          </a:p>
          <a:p>
            <a:endParaRPr lang="fr-FR" sz="1400" b="1" dirty="0"/>
          </a:p>
          <a:p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46639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5"/>
          <p:cNvSpPr txBox="1">
            <a:spLocks/>
          </p:cNvSpPr>
          <p:nvPr/>
        </p:nvSpPr>
        <p:spPr>
          <a:xfrm>
            <a:off x="4427984" y="692696"/>
            <a:ext cx="2885328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fr-FR" kern="0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ECONOMIE – Principes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 dirty="0"/>
          </a:p>
        </p:txBody>
      </p:sp>
      <p:pic>
        <p:nvPicPr>
          <p:cNvPr id="1026" name="Picture 2" descr="D:\BRP_CONSEIL_01\04_Qualité\BRP_ETUDE_CONSEIL\02_Projet_2020\10_Economie\Principe_outil_Economie_v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4624"/>
            <a:ext cx="8466546" cy="59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4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2448272" cy="1109464"/>
          </a:xfrm>
        </p:spPr>
        <p:txBody>
          <a:bodyPr>
            <a:noAutofit/>
          </a:bodyPr>
          <a:lstStyle/>
          <a:p>
            <a:pPr algn="ctr"/>
            <a:r>
              <a:rPr lang="fr-FR" sz="1800" dirty="0"/>
              <a:t>Paris</a:t>
            </a:r>
            <a:br>
              <a:rPr lang="fr-FR" sz="1400" dirty="0"/>
            </a:br>
            <a:r>
              <a:rPr lang="fr-FR" sz="1200" dirty="0"/>
              <a:t>1bis, boulevard Cotte</a:t>
            </a:r>
            <a:br>
              <a:rPr lang="fr-FR" sz="1200" dirty="0"/>
            </a:br>
            <a:r>
              <a:rPr lang="fr-FR" sz="1200" dirty="0"/>
              <a:t>95880 ENGHIEN-LES-BAINS</a:t>
            </a:r>
          </a:p>
        </p:txBody>
      </p:sp>
      <p:sp>
        <p:nvSpPr>
          <p:cNvPr id="29" name="Rectangle 2"/>
          <p:cNvSpPr txBox="1">
            <a:spLocks/>
          </p:cNvSpPr>
          <p:nvPr/>
        </p:nvSpPr>
        <p:spPr>
          <a:xfrm>
            <a:off x="6300192" y="620688"/>
            <a:ext cx="2664296" cy="1109464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fr-FR" sz="2000" b="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1800" kern="0" dirty="0"/>
              <a:t>LYON</a:t>
            </a:r>
            <a:br>
              <a:rPr lang="fr-FR" sz="1400" kern="0" dirty="0"/>
            </a:br>
            <a:r>
              <a:rPr lang="fr-FR" sz="1200" kern="0" dirty="0"/>
              <a:t>6, rue Simone de Beauvoir</a:t>
            </a:r>
          </a:p>
          <a:p>
            <a:pPr algn="ctr"/>
            <a:r>
              <a:rPr lang="fr-FR" sz="1200" kern="0" dirty="0"/>
              <a:t>69007 LYON</a:t>
            </a:r>
          </a:p>
        </p:txBody>
      </p:sp>
      <p:sp>
        <p:nvSpPr>
          <p:cNvPr id="30" name="Rectangle 2"/>
          <p:cNvSpPr txBox="1">
            <a:spLocks/>
          </p:cNvSpPr>
          <p:nvPr/>
        </p:nvSpPr>
        <p:spPr>
          <a:xfrm>
            <a:off x="3347864" y="620688"/>
            <a:ext cx="2448272" cy="1109464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fr-FR" sz="2000" b="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1800" kern="0" dirty="0"/>
              <a:t>CHÂLON</a:t>
            </a:r>
            <a:br>
              <a:rPr lang="fr-FR" sz="1400" kern="0" dirty="0"/>
            </a:br>
            <a:r>
              <a:rPr lang="fr-FR" sz="1200" kern="0" dirty="0"/>
              <a:t>14, RTE DE GIGNY</a:t>
            </a:r>
          </a:p>
          <a:p>
            <a:pPr algn="ctr"/>
            <a:r>
              <a:rPr lang="fr-FR" sz="1200" kern="0" dirty="0"/>
              <a:t>71240 SENNECEY</a:t>
            </a:r>
          </a:p>
        </p:txBody>
      </p:sp>
      <p:sp>
        <p:nvSpPr>
          <p:cNvPr id="31" name="Rectangle 2"/>
          <p:cNvSpPr txBox="1">
            <a:spLocks/>
          </p:cNvSpPr>
          <p:nvPr/>
        </p:nvSpPr>
        <p:spPr>
          <a:xfrm>
            <a:off x="0" y="2276872"/>
            <a:ext cx="9144000" cy="1109464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fr-FR" sz="2000" b="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sz="3200" kern="0" dirty="0"/>
              <a:t>0 811 030 901</a:t>
            </a:r>
          </a:p>
          <a:p>
            <a:pPr algn="ctr"/>
            <a:r>
              <a:rPr lang="fr-FR" sz="3200" kern="0" cap="none" dirty="0"/>
              <a:t>www.brp-conseil.fr</a:t>
            </a:r>
            <a:endParaRPr lang="fr-FR" kern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229200"/>
            <a:ext cx="1878729" cy="1379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aquette commerciale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quette commerciale">
  <a:themeElements>
    <a:clrScheme name="BRP ETUDE CONSE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A8422A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laquette commerciale">
  <a:themeElements>
    <a:clrScheme name="BRP ETUDE CONSE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A8422A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Plaquette commerciale">
  <a:themeElements>
    <a:clrScheme name="BRP ETUDE CONSE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A8422A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323</Words>
  <Application>Microsoft Office PowerPoint</Application>
  <PresentationFormat>Affichage à l'écran (4:3)</PresentationFormat>
  <Paragraphs>77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Wingdings</vt:lpstr>
      <vt:lpstr>Plaquette commerciale</vt:lpstr>
      <vt:lpstr>1_Plaquette commerciale</vt:lpstr>
      <vt:lpstr>2_Plaquette commerciale</vt:lpstr>
      <vt:lpstr>3_Plaquette commerciale</vt:lpstr>
      <vt:lpstr>Premier RDV ETIC INSA / BRP</vt:lpstr>
      <vt:lpstr>ORGANISATION BRP – Vue d’ensemble</vt:lpstr>
      <vt:lpstr>ORGANISATION – projet BRP-Partenaires</vt:lpstr>
      <vt:lpstr>Objectif rencontre // Projets 2020</vt:lpstr>
      <vt:lpstr>ECONOMIE – Objectifs</vt:lpstr>
      <vt:lpstr>ECONOMIE – Principes</vt:lpstr>
      <vt:lpstr>Paris 1bis, boulevard Cotte 95880 ENGHIEN-LES-BAINS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2013-02-19T15:24:59Z</dcterms:created>
  <dcterms:modified xsi:type="dcterms:W3CDTF">2020-03-03T16:21:56Z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