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3"/>
  </p:notesMasterIdLst>
  <p:handoutMasterIdLst>
    <p:handoutMasterId r:id="rId4"/>
  </p:handoutMasterIdLst>
  <p:sldIdLst>
    <p:sldId id="4313" r:id="rId2"/>
  </p:sldIdLst>
  <p:sldSz cx="18288000" cy="10287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856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71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568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742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428091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4113710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799328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484947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3989" userDrawn="1">
          <p15:clr>
            <a:srgbClr val="A4A3A4"/>
          </p15:clr>
        </p15:guide>
        <p15:guide id="3" orient="horz" pos="1403" userDrawn="1">
          <p15:clr>
            <a:srgbClr val="A4A3A4"/>
          </p15:clr>
        </p15:guide>
        <p15:guide id="4" orient="horz" pos="5418" userDrawn="1">
          <p15:clr>
            <a:srgbClr val="A4A3A4"/>
          </p15:clr>
        </p15:guide>
        <p15:guide id="5" orient="horz" pos="1605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pos="6123" userDrawn="1">
          <p15:clr>
            <a:srgbClr val="A4A3A4"/>
          </p15:clr>
        </p15:guide>
        <p15:guide id="8" pos="10961" userDrawn="1">
          <p15:clr>
            <a:srgbClr val="A4A3A4"/>
          </p15:clr>
        </p15:guide>
        <p15:guide id="9" pos="11069" userDrawn="1">
          <p15:clr>
            <a:srgbClr val="A4A3A4"/>
          </p15:clr>
        </p15:guide>
        <p15:guide id="10" pos="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B95"/>
    <a:srgbClr val="8FC157"/>
    <a:srgbClr val="69ADE7"/>
    <a:srgbClr val="666666"/>
    <a:srgbClr val="4F81BD"/>
    <a:srgbClr val="F6862A"/>
    <a:srgbClr val="C0E3F8"/>
    <a:srgbClr val="9236A4"/>
    <a:srgbClr val="0B9CE5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48" autoAdjust="0"/>
  </p:normalViewPr>
  <p:slideViewPr>
    <p:cSldViewPr>
      <p:cViewPr varScale="1">
        <p:scale>
          <a:sx n="56" d="100"/>
          <a:sy n="56" d="100"/>
        </p:scale>
        <p:origin x="595" y="53"/>
      </p:cViewPr>
      <p:guideLst>
        <p:guide orient="horz" pos="3240"/>
        <p:guide orient="horz" pos="3989"/>
        <p:guide orient="horz" pos="1403"/>
        <p:guide orient="horz" pos="5418"/>
        <p:guide orient="horz" pos="1605"/>
        <p:guide pos="7031"/>
        <p:guide pos="6123"/>
        <p:guide pos="10961"/>
        <p:guide pos="11069"/>
        <p:guide pos="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41196"/>
    </p:cViewPr>
  </p:sorterViewPr>
  <p:notesViewPr>
    <p:cSldViewPr>
      <p:cViewPr varScale="1">
        <p:scale>
          <a:sx n="63" d="100"/>
          <a:sy n="63" d="100"/>
        </p:scale>
        <p:origin x="3206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Cymbaum" userId="338462daf36faf1b" providerId="LiveId" clId="{0923D741-1056-4203-8EC5-FCE67AC7FFE9}"/>
    <pc:docChg chg="custSel modSld">
      <pc:chgData name="John Cymbaum" userId="338462daf36faf1b" providerId="LiveId" clId="{0923D741-1056-4203-8EC5-FCE67AC7FFE9}" dt="2022-09-27T16:04:23.949" v="24" actId="20577"/>
      <pc:docMkLst>
        <pc:docMk/>
      </pc:docMkLst>
      <pc:sldChg chg="modSp mod">
        <pc:chgData name="John Cymbaum" userId="338462daf36faf1b" providerId="LiveId" clId="{0923D741-1056-4203-8EC5-FCE67AC7FFE9}" dt="2022-09-27T16:04:23.949" v="24" actId="20577"/>
        <pc:sldMkLst>
          <pc:docMk/>
          <pc:sldMk cId="561977439" sldId="4313"/>
        </pc:sldMkLst>
        <pc:graphicFrameChg chg="modGraphic">
          <ac:chgData name="John Cymbaum" userId="338462daf36faf1b" providerId="LiveId" clId="{0923D741-1056-4203-8EC5-FCE67AC7FFE9}" dt="2022-09-27T16:04:23.949" v="24" actId="20577"/>
          <ac:graphicFrameMkLst>
            <pc:docMk/>
            <pc:sldMk cId="561977439" sldId="4313"/>
            <ac:graphicFrameMk id="4" creationId="{04604B57-7CFA-46E3-8558-2DC06738206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2620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B27D2-8001-409F-9786-9B08DAA3F560}" type="datetimeFigureOut">
              <a:rPr lang="pt-BR"/>
              <a:pPr>
                <a:defRPr/>
              </a:pPr>
              <a:t>24/01/2025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C094A0-DBFF-4992-80E8-A859C9DC32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407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1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23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8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473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091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710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328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947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191" y="1615108"/>
            <a:ext cx="15303524" cy="3096344"/>
          </a:xfrm>
          <a:prstGeom prst="rect">
            <a:avLst/>
          </a:prstGeom>
        </p:spPr>
        <p:txBody>
          <a:bodyPr anchor="ctr"/>
          <a:lstStyle>
            <a:lvl1pPr>
              <a:defRPr sz="6000" b="1">
                <a:solidFill>
                  <a:srgbClr val="4F81BD"/>
                </a:solidFill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1191" y="4999045"/>
            <a:ext cx="15303500" cy="388937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BR" sz="4951" b="0" kern="1200" dirty="0" smtClean="0">
                <a:solidFill>
                  <a:srgbClr val="4F81B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16379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2" y="1470971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67329" y="1470971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6718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0" y="2019298"/>
            <a:ext cx="7516800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20" y="2019298"/>
            <a:ext cx="7585811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05894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710401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17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799830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0348" y="1470969"/>
            <a:ext cx="7103635" cy="82816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1" y="1470969"/>
            <a:ext cx="8092395" cy="8281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19650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710402" y="1470972"/>
            <a:ext cx="7084281" cy="828104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28469" y="1470972"/>
            <a:ext cx="8092395" cy="8281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51042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5729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1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1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222120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50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02513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1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635169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9809689" y="2897953"/>
            <a:ext cx="7123647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691709" y="2897953"/>
            <a:ext cx="8092395" cy="6854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560830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50" y="2897952"/>
            <a:ext cx="7084281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8806864" y="2911997"/>
            <a:ext cx="8092395" cy="68400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58425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968400"/>
            <a:ext cx="16184229" cy="87836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42870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710402" y="968400"/>
            <a:ext cx="16184228" cy="878361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56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1470968"/>
            <a:ext cx="16184229" cy="82810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1937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2" y="2043896"/>
            <a:ext cx="16184228" cy="77081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35781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2905352"/>
            <a:ext cx="16184229" cy="68466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08990" indent="-303602" algn="l" rtl="0" eaLnBrk="1" fontAlgn="base" hangingPunct="1">
              <a:lnSpc>
                <a:spcPct val="105000"/>
              </a:lnSpc>
              <a:spcBef>
                <a:spcPts val="0"/>
              </a:spcBef>
              <a:spcAft>
                <a:spcPts val="675"/>
              </a:spcAft>
              <a:buClr>
                <a:srgbClr val="4F81BD"/>
              </a:buClr>
              <a:buSzPct val="60000"/>
              <a:buFont typeface="Wingdings" panose="05000000000000000000" pitchFamily="2" charset="2"/>
              <a:buChar char="§"/>
              <a:defRPr lang="pt-BR" sz="3000" b="0" kern="12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2055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0" y="1470968"/>
            <a:ext cx="16184229" cy="828143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5271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2" y="2020648"/>
            <a:ext cx="16184228" cy="77313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8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lang="pt-BR" sz="4050" b="1" cap="none" baseline="0" dirty="0" smtClean="0">
                <a:solidFill>
                  <a:srgbClr val="4F81BD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  <a:p>
            <a:pPr marL="0" marR="0" lvl="0" indent="0" defTabSz="1028675" eaLnBrk="0" latinLnBrk="0" hangingPunct="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tabLst/>
            </a:pPr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2" y="2897951"/>
            <a:ext cx="16184228" cy="68540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757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0"/>
            <a:ext cx="18249900" cy="10287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704" y="491250"/>
            <a:ext cx="1440160" cy="2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1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  <p:sldLayoutId id="2147484384" r:id="rId14"/>
    <p:sldLayoutId id="2147484385" r:id="rId15"/>
    <p:sldLayoutId id="2147484386" r:id="rId16"/>
    <p:sldLayoutId id="2147484387" r:id="rId17"/>
    <p:sldLayoutId id="2147484388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5pPr>
      <a:lvl6pPr marL="514287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6pPr>
      <a:lvl7pPr marL="1028573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7pPr>
      <a:lvl8pPr marL="1542859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8pPr>
      <a:lvl9pPr marL="2057144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9pPr>
    </p:titleStyle>
    <p:bodyStyle>
      <a:lvl1pPr marL="385715" indent="-38571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715" indent="-32142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716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0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314289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2828574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342860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3857147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371432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1pPr>
      <a:lvl2pPr marL="514287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3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3pPr>
      <a:lvl4pPr marL="154285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4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571431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308571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2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411428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7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24FBDD-ED1A-41BD-A271-58EA43A0D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400" y="324001"/>
            <a:ext cx="12480000" cy="648071"/>
          </a:xfrm>
        </p:spPr>
        <p:txBody>
          <a:bodyPr/>
          <a:lstStyle/>
          <a:p>
            <a:r>
              <a:rPr lang="pt-BR" dirty="0"/>
              <a:t>Plano de desenvolvimento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E9C0FA-CD90-619C-F2FC-427296C06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4604B57-7CFA-46E3-8558-2DC06738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7041"/>
              </p:ext>
            </p:extLst>
          </p:nvPr>
        </p:nvGraphicFramePr>
        <p:xfrm>
          <a:off x="709612" y="1250456"/>
          <a:ext cx="16283260" cy="8761354"/>
        </p:xfrm>
        <a:graphic>
          <a:graphicData uri="http://schemas.openxmlformats.org/drawingml/2006/table">
            <a:tbl>
              <a:tblPr/>
              <a:tblGrid>
                <a:gridCol w="2529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1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1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O que irei desenvolver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Como irei desenvolver?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Quem eu preciso envolver?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Quando vou fazer?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Como vou medir meu progresso?</a:t>
                      </a: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66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5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  <a:tab pos="2984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77439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Personalizada 16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9236A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2" id="{46CA4174-8532-5B4E-94EE-BB3B9E67AACE}" vid="{150BFD36-D7E9-F041-AC9A-8B1D25DCCE3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27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3_Tema do Office</vt:lpstr>
      <vt:lpstr>Apresentação do PowerPoint</vt:lpstr>
    </vt:vector>
  </TitlesOfParts>
  <Company>FGV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Pessoas na Sociedade do Conhecimento</dc:title>
  <dc:creator>John Cymbaum</dc:creator>
  <cp:lastModifiedBy>sophie</cp:lastModifiedBy>
  <cp:revision>84</cp:revision>
  <dcterms:created xsi:type="dcterms:W3CDTF">2020-07-18T16:55:23Z</dcterms:created>
  <dcterms:modified xsi:type="dcterms:W3CDTF">2025-01-24T16:39:49Z</dcterms:modified>
</cp:coreProperties>
</file>