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notesMasterIdLst>
    <p:notesMasterId r:id="rId3"/>
  </p:notesMasterIdLst>
  <p:handoutMasterIdLst>
    <p:handoutMasterId r:id="rId4"/>
  </p:handoutMasterIdLst>
  <p:sldIdLst>
    <p:sldId id="4313" r:id="rId2"/>
  </p:sldIdLst>
  <p:sldSz cx="18288000" cy="10287000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8561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37123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2056856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742473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3428091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4113710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4799328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5484947" algn="l" defTabSz="1371239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orient="horz" pos="3989" userDrawn="1">
          <p15:clr>
            <a:srgbClr val="A4A3A4"/>
          </p15:clr>
        </p15:guide>
        <p15:guide id="3" orient="horz" pos="1403" userDrawn="1">
          <p15:clr>
            <a:srgbClr val="A4A3A4"/>
          </p15:clr>
        </p15:guide>
        <p15:guide id="4" orient="horz" pos="5418" userDrawn="1">
          <p15:clr>
            <a:srgbClr val="A4A3A4"/>
          </p15:clr>
        </p15:guide>
        <p15:guide id="5" orient="horz" pos="1605" userDrawn="1">
          <p15:clr>
            <a:srgbClr val="A4A3A4"/>
          </p15:clr>
        </p15:guide>
        <p15:guide id="6" pos="7031" userDrawn="1">
          <p15:clr>
            <a:srgbClr val="A4A3A4"/>
          </p15:clr>
        </p15:guide>
        <p15:guide id="7" pos="6123" userDrawn="1">
          <p15:clr>
            <a:srgbClr val="A4A3A4"/>
          </p15:clr>
        </p15:guide>
        <p15:guide id="8" pos="10961" userDrawn="1">
          <p15:clr>
            <a:srgbClr val="A4A3A4"/>
          </p15:clr>
        </p15:guide>
        <p15:guide id="9" pos="11069" userDrawn="1">
          <p15:clr>
            <a:srgbClr val="A4A3A4"/>
          </p15:clr>
        </p15:guide>
        <p15:guide id="10" pos="83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5B95"/>
    <a:srgbClr val="8FC157"/>
    <a:srgbClr val="69ADE7"/>
    <a:srgbClr val="666666"/>
    <a:srgbClr val="4F81BD"/>
    <a:srgbClr val="F6862A"/>
    <a:srgbClr val="C0E3F8"/>
    <a:srgbClr val="9236A4"/>
    <a:srgbClr val="0B9CE5"/>
    <a:srgbClr val="00A4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959" autoAdjust="0"/>
  </p:normalViewPr>
  <p:slideViewPr>
    <p:cSldViewPr>
      <p:cViewPr>
        <p:scale>
          <a:sx n="50" d="100"/>
          <a:sy n="50" d="100"/>
        </p:scale>
        <p:origin x="1812" y="468"/>
      </p:cViewPr>
      <p:guideLst>
        <p:guide orient="horz" pos="3240"/>
        <p:guide orient="horz" pos="3989"/>
        <p:guide orient="horz" pos="1403"/>
        <p:guide orient="horz" pos="5418"/>
        <p:guide orient="horz" pos="1605"/>
        <p:guide pos="7031"/>
        <p:guide pos="6123"/>
        <p:guide pos="10961"/>
        <p:guide pos="11069"/>
        <p:guide pos="8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-41196"/>
    </p:cViewPr>
  </p:sorterViewPr>
  <p:notesViewPr>
    <p:cSldViewPr>
      <p:cViewPr varScale="1">
        <p:scale>
          <a:sx n="88" d="100"/>
          <a:sy n="88" d="100"/>
        </p:scale>
        <p:origin x="3822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09D3BAD1-04B5-4EEE-A8EB-0A8F5F6AB81D}" type="datetimeFigureOut">
              <a:rPr lang="pt-BR"/>
              <a:pPr>
                <a:defRPr/>
              </a:pPr>
              <a:t>21/07/2020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D25ECD6-F5DB-4F3E-9689-E133323AC37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32897262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55B27D2-8001-409F-9786-9B08DAA3F560}" type="datetimeFigureOut">
              <a:rPr lang="pt-BR"/>
              <a:pPr>
                <a:defRPr/>
              </a:pPr>
              <a:t>21/07/2020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CAC094A0-DBFF-4992-80E8-A859C9DC321E}" type="slidenum">
              <a:rPr lang="pt-BR" altLang="pt-BR"/>
              <a:pPr/>
              <a:t>‹nº›</a:t>
            </a:fld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5340755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685619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1371239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2056856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2742473" algn="l" rtl="0" eaLnBrk="0" fontAlgn="base" hangingPunct="0">
      <a:spcBef>
        <a:spcPct val="30000"/>
      </a:spcBef>
      <a:spcAft>
        <a:spcPct val="0"/>
      </a:spcAft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3428091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4113710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4799328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5484947" algn="l" defTabSz="137123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abertu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191" y="1615108"/>
            <a:ext cx="15303524" cy="3096344"/>
          </a:xfrm>
          <a:prstGeom prst="rect">
            <a:avLst/>
          </a:prstGeom>
        </p:spPr>
        <p:txBody>
          <a:bodyPr anchor="ctr"/>
          <a:lstStyle>
            <a:lvl1pPr>
              <a:defRPr sz="10666" b="1">
                <a:solidFill>
                  <a:srgbClr val="69ADE7"/>
                </a:solidFill>
              </a:defRPr>
            </a:lvl1pPr>
          </a:lstStyle>
          <a:p>
            <a:r>
              <a:rPr lang="pt-BR" dirty="0"/>
              <a:t>Nome da Disciplina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10" hasCustomPrompt="1"/>
          </p:nvPr>
        </p:nvSpPr>
        <p:spPr>
          <a:xfrm>
            <a:off x="1141191" y="4999045"/>
            <a:ext cx="15303500" cy="3889375"/>
          </a:xfrm>
          <a:prstGeom prst="rect">
            <a:avLst/>
          </a:prstGeom>
        </p:spPr>
        <p:txBody>
          <a:bodyPr anchor="ctr"/>
          <a:lstStyle>
            <a:lvl1pPr marL="0" indent="0" algn="ctr" rtl="0" eaLnBrk="0" fontAlgn="base" hangingPunct="0">
              <a:spcBef>
                <a:spcPct val="0"/>
              </a:spcBef>
              <a:spcAft>
                <a:spcPct val="0"/>
              </a:spcAft>
              <a:buNone/>
              <a:defRPr lang="pt-BR" sz="8801" b="0" kern="1200" dirty="0" smtClean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8801" b="0" kern="1200" dirty="0" smtClean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8801" b="0" kern="1200" dirty="0" smtClean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8801" b="0" kern="1200" dirty="0" smtClean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lang="pt-BR" sz="8801" b="0" kern="1200" dirty="0">
                <a:solidFill>
                  <a:srgbClr val="69ADE7"/>
                </a:solidFill>
                <a:latin typeface="+mj-lt"/>
                <a:ea typeface="+mj-ea"/>
                <a:cs typeface="+mj-cs"/>
              </a:defRPr>
            </a:lvl5pPr>
          </a:lstStyle>
          <a:p>
            <a:pPr lvl="0"/>
            <a:r>
              <a:rPr lang="pt-BR" dirty="0"/>
              <a:t>Nome do professor</a:t>
            </a:r>
          </a:p>
        </p:txBody>
      </p:sp>
    </p:spTree>
    <p:extLst>
      <p:ext uri="{BB962C8B-B14F-4D97-AF65-F5344CB8AC3E}">
        <p14:creationId xmlns:p14="http://schemas.microsoft.com/office/powerpoint/2010/main" val="1530713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conteúdo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1"/>
            <a:ext cx="1248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defRPr sz="72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365055" indent="0" algn="just">
              <a:lnSpc>
                <a:spcPts val="420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3200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r>
              <a:rPr lang="pt-BR" dirty="0"/>
              <a:t>&lt;Título do slide&gt;</a:t>
            </a:r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710406" y="1470977"/>
            <a:ext cx="7516335" cy="82810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542872" indent="-542872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5333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1082568" indent="-539697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5333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9367333" y="1470977"/>
            <a:ext cx="7516335" cy="82810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542872" indent="-542872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5333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1082568" indent="-539697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5333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3572859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conteúdo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0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828618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72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365055" indent="0" algn="just">
              <a:lnSpc>
                <a:spcPts val="420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3200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4"/>
          </p:nvPr>
        </p:nvSpPr>
        <p:spPr>
          <a:xfrm>
            <a:off x="710400" y="2019298"/>
            <a:ext cx="7516800" cy="7732714"/>
          </a:xfrm>
          <a:prstGeom prst="rect">
            <a:avLst/>
          </a:prstGeom>
        </p:spPr>
        <p:txBody>
          <a:bodyPr anchor="t">
            <a:normAutofit/>
          </a:bodyPr>
          <a:lstStyle>
            <a:lvl1pPr marL="542872" indent="-542872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5333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1082568" indent="-539697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5333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9308821" y="2019298"/>
            <a:ext cx="7585811" cy="7732714"/>
          </a:xfrm>
          <a:prstGeom prst="rect">
            <a:avLst/>
          </a:prstGeom>
        </p:spPr>
        <p:txBody>
          <a:bodyPr anchor="t">
            <a:normAutofit/>
          </a:bodyPr>
          <a:lstStyle>
            <a:lvl1pPr marL="542872" indent="-542872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5333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1082568" indent="-539697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5333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12754870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conteúdo 2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828618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72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365055" indent="0" algn="just">
              <a:lnSpc>
                <a:spcPts val="420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3200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sz="quarter" idx="12"/>
          </p:nvPr>
        </p:nvSpPr>
        <p:spPr>
          <a:xfrm>
            <a:off x="710401" y="2897950"/>
            <a:ext cx="7585811" cy="68540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542872" indent="-542872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5333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1082568" indent="-539697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5333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5"/>
          </p:nvPr>
        </p:nvSpPr>
        <p:spPr>
          <a:xfrm>
            <a:off x="9308817" y="2897950"/>
            <a:ext cx="7585811" cy="6854062"/>
          </a:xfrm>
          <a:prstGeom prst="rect">
            <a:avLst/>
          </a:prstGeom>
        </p:spPr>
        <p:txBody>
          <a:bodyPr anchor="t">
            <a:normAutofit/>
          </a:bodyPr>
          <a:lstStyle>
            <a:lvl1pPr marL="542872" indent="-542872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5333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1082568" indent="-539697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5333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267069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conteúd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9810349" y="1470969"/>
            <a:ext cx="7103635" cy="8281606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710401" y="1470969"/>
            <a:ext cx="8092395" cy="828160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542872" indent="-542872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5333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1082568" indent="-539697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5333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1"/>
            <a:ext cx="1248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defRPr sz="72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365055" indent="0" algn="just">
              <a:lnSpc>
                <a:spcPts val="420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3200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27710484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imagem +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710406" y="1470977"/>
            <a:ext cx="7084281" cy="828104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8828469" y="1470977"/>
            <a:ext cx="8092395" cy="8281043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542872" indent="-542872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5333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1082568" indent="-539697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5333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1"/>
            <a:ext cx="1248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defRPr sz="72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365055" indent="0" algn="just">
              <a:lnSpc>
                <a:spcPts val="420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3200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1566822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conteúd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9815733" y="2019298"/>
            <a:ext cx="7084281" cy="773271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710401" y="2019298"/>
            <a:ext cx="8092395" cy="77327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542872" indent="-542872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5333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1082568" indent="-539697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5333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1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5" y="324000"/>
            <a:ext cx="12480001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828618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72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365055" indent="0" algn="just">
              <a:lnSpc>
                <a:spcPts val="420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3200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1172653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imagem +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691054" y="2019298"/>
            <a:ext cx="7084281" cy="773271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9" name="Espaço Reservado para Texto 2"/>
          <p:cNvSpPr>
            <a:spLocks noGrp="1"/>
          </p:cNvSpPr>
          <p:nvPr>
            <p:ph type="body" sz="quarter" idx="14" hasCustomPrompt="1"/>
          </p:nvPr>
        </p:nvSpPr>
        <p:spPr>
          <a:xfrm>
            <a:off x="8802513" y="2019298"/>
            <a:ext cx="8092395" cy="77327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542872" indent="-542872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5333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1082568" indent="-539697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5333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5" y="324000"/>
            <a:ext cx="12480001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828618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72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365055" indent="0" algn="just">
              <a:lnSpc>
                <a:spcPts val="420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3200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3677063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conteúdo +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Imagem 2"/>
          <p:cNvSpPr>
            <a:spLocks noGrp="1"/>
          </p:cNvSpPr>
          <p:nvPr>
            <p:ph type="pic" sz="quarter" idx="15"/>
          </p:nvPr>
        </p:nvSpPr>
        <p:spPr>
          <a:xfrm>
            <a:off x="9809693" y="2897955"/>
            <a:ext cx="7123647" cy="6854061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10" name="Espaço Reservado para Texto 2"/>
          <p:cNvSpPr>
            <a:spLocks noGrp="1"/>
          </p:cNvSpPr>
          <p:nvPr>
            <p:ph type="body" sz="quarter" idx="17" hasCustomPrompt="1"/>
          </p:nvPr>
        </p:nvSpPr>
        <p:spPr>
          <a:xfrm>
            <a:off x="691709" y="2897955"/>
            <a:ext cx="8092395" cy="6854061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542872" indent="-542872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5333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1082568" indent="-539697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5333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710400" y="324000"/>
            <a:ext cx="1248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828618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72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365055" indent="0" algn="just">
              <a:lnSpc>
                <a:spcPts val="420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3200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989742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imagem +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Imagem 2"/>
          <p:cNvSpPr>
            <a:spLocks noGrp="1"/>
          </p:cNvSpPr>
          <p:nvPr>
            <p:ph type="pic" sz="quarter" idx="13"/>
          </p:nvPr>
        </p:nvSpPr>
        <p:spPr>
          <a:xfrm>
            <a:off x="691054" y="2897955"/>
            <a:ext cx="7084281" cy="6854061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8" name="Espaço Reservado para Texto 2"/>
          <p:cNvSpPr>
            <a:spLocks noGrp="1"/>
          </p:cNvSpPr>
          <p:nvPr>
            <p:ph type="body" sz="quarter" idx="16" hasCustomPrompt="1"/>
          </p:nvPr>
        </p:nvSpPr>
        <p:spPr>
          <a:xfrm>
            <a:off x="8806865" y="2911997"/>
            <a:ext cx="8092395" cy="6840014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542872" indent="-542872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5333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1082568" indent="-539697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5333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pPr lvl="0"/>
            <a:r>
              <a:rPr lang="pt-BR" dirty="0"/>
              <a:t>Clique para editar o texto mestre</a:t>
            </a:r>
          </a:p>
          <a:p>
            <a:pPr lvl="1"/>
            <a:r>
              <a:rPr lang="pt-BR" dirty="0"/>
              <a:t>Clique para editar o texto mestre</a:t>
            </a:r>
          </a:p>
        </p:txBody>
      </p:sp>
      <p:sp>
        <p:nvSpPr>
          <p:cNvPr id="14" name="Espaço Reservado para Texto 2"/>
          <p:cNvSpPr>
            <a:spLocks noGrp="1"/>
          </p:cNvSpPr>
          <p:nvPr>
            <p:ph type="body" sz="quarter" idx="18" hasCustomPrompt="1"/>
          </p:nvPr>
        </p:nvSpPr>
        <p:spPr>
          <a:xfrm>
            <a:off x="710400" y="324000"/>
            <a:ext cx="1248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828618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72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365055" indent="0" algn="just">
              <a:lnSpc>
                <a:spcPts val="420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3200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22734013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lide de título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sldNum" idx="12"/>
          </p:nvPr>
        </p:nvSpPr>
        <p:spPr>
          <a:xfrm>
            <a:off x="17385157" y="9613517"/>
            <a:ext cx="831851" cy="3905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buSzPct val="25000"/>
            </a:pPr>
            <a:fld id="{00000000-1234-1234-1234-123412341234}" type="slidenum">
              <a:rPr lang="pt-BR" smtClean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pPr>
                <a:spcBef>
                  <a:spcPts val="0"/>
                </a:spcBef>
                <a:spcAft>
                  <a:spcPts val="0"/>
                </a:spcAft>
                <a:buSzPct val="25000"/>
              </a:pPr>
              <a:t>‹nº›</a:t>
            </a:fld>
            <a:endParaRPr lang="pt-BR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721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710400" y="968400"/>
            <a:ext cx="16184229" cy="8783612"/>
          </a:xfrm>
          <a:prstGeom prst="rect">
            <a:avLst/>
          </a:prstGeom>
        </p:spPr>
        <p:txBody>
          <a:bodyPr anchor="t">
            <a:normAutofit/>
          </a:bodyPr>
          <a:lstStyle>
            <a:lvl1pPr marL="542872" indent="-542872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5333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1082568" indent="-539697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5333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875928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Imagem 2"/>
          <p:cNvSpPr>
            <a:spLocks noGrp="1"/>
          </p:cNvSpPr>
          <p:nvPr>
            <p:ph type="pic" sz="quarter" idx="15"/>
          </p:nvPr>
        </p:nvSpPr>
        <p:spPr>
          <a:xfrm>
            <a:off x="710403" y="968400"/>
            <a:ext cx="16184228" cy="8783612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26840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1"/>
            <a:ext cx="1248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defRPr sz="72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365055" indent="0" algn="just">
              <a:lnSpc>
                <a:spcPts val="420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3200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710400" y="1470968"/>
            <a:ext cx="16184229" cy="82810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542872" indent="-542872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5333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1082568" indent="-539697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5333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3058763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0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828618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72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365055" indent="0" algn="just">
              <a:lnSpc>
                <a:spcPts val="420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3200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710403" y="2043896"/>
            <a:ext cx="16184228" cy="7708116"/>
          </a:xfrm>
          <a:prstGeom prst="rect">
            <a:avLst/>
          </a:prstGeom>
        </p:spPr>
        <p:txBody>
          <a:bodyPr anchor="t">
            <a:normAutofit/>
          </a:bodyPr>
          <a:lstStyle>
            <a:lvl1pPr marL="542872" indent="-542872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5333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1082568" indent="-539697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5333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1539801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828618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72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365055" indent="0" algn="just">
              <a:lnSpc>
                <a:spcPts val="420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3200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Texto 2"/>
          <p:cNvSpPr>
            <a:spLocks noGrp="1"/>
          </p:cNvSpPr>
          <p:nvPr>
            <p:ph type="body" sz="quarter" idx="13"/>
          </p:nvPr>
        </p:nvSpPr>
        <p:spPr>
          <a:xfrm>
            <a:off x="710400" y="2905352"/>
            <a:ext cx="16184229" cy="6846660"/>
          </a:xfrm>
          <a:prstGeom prst="rect">
            <a:avLst/>
          </a:prstGeom>
        </p:spPr>
        <p:txBody>
          <a:bodyPr anchor="t">
            <a:normAutofit/>
          </a:bodyPr>
          <a:lstStyle>
            <a:lvl1pPr marL="542872" indent="-542872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80000"/>
              <a:buFont typeface="Wingdings" panose="05000000000000000000" pitchFamily="2" charset="2"/>
              <a:buChar char="§"/>
              <a:defRPr sz="5333" b="0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1082568" indent="-539697" algn="l">
              <a:lnSpc>
                <a:spcPts val="6400"/>
              </a:lnSpc>
              <a:spcBef>
                <a:spcPts val="0"/>
              </a:spcBef>
              <a:spcAft>
                <a:spcPts val="1200"/>
              </a:spcAft>
              <a:buClr>
                <a:srgbClr val="69ADE7"/>
              </a:buClr>
              <a:buSzPct val="60000"/>
              <a:buFont typeface="Wingdings" panose="05000000000000000000" pitchFamily="2" charset="2"/>
              <a:buChar char="§"/>
              <a:defRPr sz="5333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</p:txBody>
      </p:sp>
    </p:spTree>
    <p:extLst>
      <p:ext uri="{BB962C8B-B14F-4D97-AF65-F5344CB8AC3E}">
        <p14:creationId xmlns:p14="http://schemas.microsoft.com/office/powerpoint/2010/main" val="2493450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 linha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spaço Reservado para Imagem 2"/>
          <p:cNvSpPr>
            <a:spLocks noGrp="1"/>
          </p:cNvSpPr>
          <p:nvPr>
            <p:ph type="pic" sz="quarter" idx="14"/>
          </p:nvPr>
        </p:nvSpPr>
        <p:spPr>
          <a:xfrm>
            <a:off x="710400" y="1470968"/>
            <a:ext cx="16184229" cy="8281432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6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1"/>
            <a:ext cx="12480000" cy="64807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ClrTx/>
              <a:buSzPct val="100000"/>
              <a:buFont typeface="+mj-lt"/>
              <a:buNone/>
              <a:defRPr sz="72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365055" indent="0" algn="just">
              <a:lnSpc>
                <a:spcPts val="420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3200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r>
              <a:rPr lang="pt-BR" dirty="0"/>
              <a:t>&lt;Título do slide&gt;</a:t>
            </a:r>
          </a:p>
        </p:txBody>
      </p:sp>
    </p:spTree>
    <p:extLst>
      <p:ext uri="{BB962C8B-B14F-4D97-AF65-F5344CB8AC3E}">
        <p14:creationId xmlns:p14="http://schemas.microsoft.com/office/powerpoint/2010/main" val="381486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 linhas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0" cy="1196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828618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72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365055" indent="0" algn="just">
              <a:lnSpc>
                <a:spcPts val="420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3200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Imagem 2"/>
          <p:cNvSpPr>
            <a:spLocks noGrp="1"/>
          </p:cNvSpPr>
          <p:nvPr>
            <p:ph type="pic" sz="quarter" idx="14"/>
          </p:nvPr>
        </p:nvSpPr>
        <p:spPr>
          <a:xfrm>
            <a:off x="710403" y="2020648"/>
            <a:ext cx="16184228" cy="7731364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6373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 linhas -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Texto 2"/>
          <p:cNvSpPr>
            <a:spLocks noGrp="1"/>
          </p:cNvSpPr>
          <p:nvPr>
            <p:ph type="body" sz="quarter" idx="11" hasCustomPrompt="1"/>
          </p:nvPr>
        </p:nvSpPr>
        <p:spPr>
          <a:xfrm>
            <a:off x="710400" y="324000"/>
            <a:ext cx="12480000" cy="207505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l" defTabSz="1828618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+mj-lt"/>
              <a:buNone/>
              <a:tabLst/>
              <a:defRPr sz="7200" b="1" cap="none" baseline="0">
                <a:solidFill>
                  <a:srgbClr val="69ADE7"/>
                </a:solidFill>
                <a:effectLst/>
                <a:latin typeface="+mj-lt"/>
                <a:cs typeface="Arial" panose="020B0604020202020204" pitchFamily="34" charset="0"/>
              </a:defRPr>
            </a:lvl1pPr>
            <a:lvl2pPr marL="365055" indent="0" algn="just">
              <a:lnSpc>
                <a:spcPts val="4201"/>
              </a:lnSpc>
              <a:spcBef>
                <a:spcPts val="0"/>
              </a:spcBef>
              <a:buClr>
                <a:srgbClr val="7CAEC5"/>
              </a:buClr>
              <a:buFont typeface="Arial" pitchFamily="34" charset="0"/>
              <a:buNone/>
              <a:defRPr sz="3200"/>
            </a:lvl2pPr>
            <a:lvl3pPr>
              <a:lnSpc>
                <a:spcPts val="4599"/>
              </a:lnSpc>
              <a:spcBef>
                <a:spcPts val="0"/>
              </a:spcBef>
              <a:defRPr sz="3599"/>
            </a:lvl3pPr>
            <a:lvl4pPr>
              <a:lnSpc>
                <a:spcPts val="4599"/>
              </a:lnSpc>
              <a:spcBef>
                <a:spcPts val="0"/>
              </a:spcBef>
              <a:defRPr sz="3599"/>
            </a:lvl4pPr>
            <a:lvl5pPr>
              <a:lnSpc>
                <a:spcPts val="4599"/>
              </a:lnSpc>
              <a:spcBef>
                <a:spcPts val="0"/>
              </a:spcBef>
              <a:defRPr sz="3599"/>
            </a:lvl5pPr>
          </a:lstStyle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  <a:p>
            <a:r>
              <a:rPr lang="pt-BR" dirty="0"/>
              <a:t>&lt;Título do slide&gt;</a:t>
            </a:r>
          </a:p>
        </p:txBody>
      </p:sp>
      <p:sp>
        <p:nvSpPr>
          <p:cNvPr id="5" name="Espaço Reservado para Imagem 2"/>
          <p:cNvSpPr>
            <a:spLocks noGrp="1"/>
          </p:cNvSpPr>
          <p:nvPr>
            <p:ph type="pic" sz="quarter" idx="14"/>
          </p:nvPr>
        </p:nvSpPr>
        <p:spPr>
          <a:xfrm>
            <a:off x="710403" y="2897954"/>
            <a:ext cx="16184228" cy="68540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no ícone para adicionar uma imagem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5044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/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1" y="0"/>
            <a:ext cx="18249900" cy="102870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E46E116-8C58-4B8B-8604-8543AE0494AB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8696" y="490427"/>
            <a:ext cx="1440160" cy="25976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355" r:id="rId1"/>
    <p:sldLayoutId id="2147484351" r:id="rId2"/>
    <p:sldLayoutId id="2147484356" r:id="rId3"/>
    <p:sldLayoutId id="2147484315" r:id="rId4"/>
    <p:sldLayoutId id="2147484343" r:id="rId5"/>
    <p:sldLayoutId id="2147484344" r:id="rId6"/>
    <p:sldLayoutId id="2147484339" r:id="rId7"/>
    <p:sldLayoutId id="2147484349" r:id="rId8"/>
    <p:sldLayoutId id="2147484350" r:id="rId9"/>
    <p:sldLayoutId id="2147484340" r:id="rId10"/>
    <p:sldLayoutId id="2147484345" r:id="rId11"/>
    <p:sldLayoutId id="2147484346" r:id="rId12"/>
    <p:sldLayoutId id="2147484357" r:id="rId13"/>
    <p:sldLayoutId id="2147484358" r:id="rId14"/>
    <p:sldLayoutId id="2147484359" r:id="rId15"/>
    <p:sldLayoutId id="2147484360" r:id="rId16"/>
    <p:sldLayoutId id="2147484361" r:id="rId17"/>
    <p:sldLayoutId id="2147484362" r:id="rId18"/>
    <p:sldLayoutId id="2147484369" r:id="rId19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8801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5pPr>
      <a:lvl6pPr marL="914220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6pPr>
      <a:lvl7pPr marL="1828437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7pPr>
      <a:lvl8pPr marL="2742655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8pPr>
      <a:lvl9pPr marL="3656871" algn="ctr" rtl="0" eaLnBrk="1" fontAlgn="base" hangingPunct="1">
        <a:spcBef>
          <a:spcPct val="0"/>
        </a:spcBef>
        <a:spcAft>
          <a:spcPct val="0"/>
        </a:spcAft>
        <a:defRPr sz="8801">
          <a:solidFill>
            <a:schemeClr val="tx1"/>
          </a:solidFill>
          <a:latin typeface="Calibri" pitchFamily="34" charset="0"/>
        </a:defRPr>
      </a:lvl9pPr>
    </p:titleStyle>
    <p:bodyStyle>
      <a:lvl1pPr marL="685666" indent="-685666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1pPr>
      <a:lvl2pPr marL="1485604" indent="-571387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5600" kern="1200">
          <a:solidFill>
            <a:schemeClr val="tx1"/>
          </a:solidFill>
          <a:latin typeface="+mn-lt"/>
          <a:ea typeface="+mn-ea"/>
          <a:cs typeface="+mn-cs"/>
        </a:defRPr>
      </a:lvl2pPr>
      <a:lvl3pPr marL="2285546" indent="-45711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199760" indent="-45711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3999" kern="1200">
          <a:solidFill>
            <a:schemeClr val="tx1"/>
          </a:solidFill>
          <a:latin typeface="+mn-lt"/>
          <a:ea typeface="+mn-ea"/>
          <a:cs typeface="+mn-cs"/>
        </a:defRPr>
      </a:lvl4pPr>
      <a:lvl5pPr marL="4113985" indent="-457111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3999" kern="1200">
          <a:solidFill>
            <a:schemeClr val="tx1"/>
          </a:solidFill>
          <a:latin typeface="+mn-lt"/>
          <a:ea typeface="+mn-ea"/>
          <a:cs typeface="+mn-cs"/>
        </a:defRPr>
      </a:lvl5pPr>
      <a:lvl6pPr marL="5028200" indent="-457111" algn="l" defTabSz="1828437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5" indent="-457111" algn="l" defTabSz="1828437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637" indent="-457111" algn="l" defTabSz="1828437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852" indent="-457111" algn="l" defTabSz="1828437" rtl="0" eaLnBrk="1" latinLnBrk="0" hangingPunct="1">
        <a:spcBef>
          <a:spcPct val="20000"/>
        </a:spcBef>
        <a:buFont typeface="Arial" pitchFamily="34" charset="0"/>
        <a:buChar char="•"/>
        <a:defRPr sz="3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82843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220" algn="l" defTabSz="182843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7" algn="l" defTabSz="182843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5" algn="l" defTabSz="182843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871" algn="l" defTabSz="182843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1091" algn="l" defTabSz="182843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311" algn="l" defTabSz="182843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4" algn="l" defTabSz="182843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745" algn="l" defTabSz="1828437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6007" userDrawn="1">
          <p15:clr>
            <a:srgbClr val="F26B43"/>
          </p15:clr>
        </p15:guide>
        <p15:guide id="2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8424FBDD-ED1A-41BD-A271-58EA43A0D93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pt-BR" sz="5400" dirty="0"/>
              <a:t>Plano de desenvolvimento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04604B57-7CFA-46E3-8558-2DC067382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145612"/>
              </p:ext>
            </p:extLst>
          </p:nvPr>
        </p:nvGraphicFramePr>
        <p:xfrm>
          <a:off x="287016" y="1250456"/>
          <a:ext cx="17138652" cy="8789588"/>
        </p:xfrm>
        <a:graphic>
          <a:graphicData uri="http://schemas.openxmlformats.org/drawingml/2006/table">
            <a:tbl>
              <a:tblPr/>
              <a:tblGrid>
                <a:gridCol w="2662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607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3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95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0222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1272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Tahoma" pitchFamily="34" charset="0"/>
                        </a:rPr>
                        <a:t>O que irei desenvolver</a:t>
                      </a: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Tahoma" pitchFamily="34" charset="0"/>
                        </a:rPr>
                        <a:t>?</a:t>
                      </a:r>
                      <a:endParaRPr kumimoji="1" lang="pt-B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Tahoma" pitchFamily="34" charset="0"/>
                        </a:rPr>
                        <a:t>Como irei desenvolver?</a:t>
                      </a:r>
                      <a:endParaRPr kumimoji="1" lang="pt-B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Tahoma" pitchFamily="34" charset="0"/>
                        </a:rPr>
                        <a:t>Quem eu preciso envolver?</a:t>
                      </a:r>
                      <a:endParaRPr kumimoji="1" lang="pt-B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pt-B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Tahoma" pitchFamily="34" charset="0"/>
                        </a:rPr>
                        <a:t>Quando vou fazer?</a:t>
                      </a:r>
                      <a:endParaRPr kumimoji="1" lang="pt-BR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1" lang="pt-BR" sz="2400" b="1" i="0" u="none" strike="noStrike" cap="none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Times New Roman" pitchFamily="18" charset="0"/>
                          <a:cs typeface="Arial" charset="0"/>
                        </a:rPr>
                        <a:t>Como vou medir meu progresso?</a:t>
                      </a: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42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Symbol" pitchFamily="18" charset="2"/>
                        <a:buNone/>
                        <a:tabLst>
                          <a:tab pos="184150" algn="l"/>
                        </a:tabLst>
                      </a:pPr>
                      <a:endParaRPr kumimoji="1" lang="pt-BR" sz="23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Symbol" pitchFamily="18" charset="2"/>
                        <a:buNone/>
                        <a:tabLst>
                          <a:tab pos="184150" algn="l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Symbol" pitchFamily="18" charset="2"/>
                        <a:buNone/>
                        <a:tabLst>
                          <a:tab pos="184150" algn="l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429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Symbol" pitchFamily="18" charset="2"/>
                        <a:buNone/>
                        <a:tabLst>
                          <a:tab pos="184150" algn="l"/>
                        </a:tabLst>
                      </a:pPr>
                      <a:endParaRPr kumimoji="1" lang="pt-BR" sz="23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Symbol" pitchFamily="18" charset="2"/>
                        <a:buNone/>
                        <a:tabLst>
                          <a:tab pos="184150" algn="l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Symbol" pitchFamily="18" charset="2"/>
                        <a:buNone/>
                        <a:tabLst>
                          <a:tab pos="184150" algn="l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31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49263" algn="r"/>
                          <a:tab pos="2806700" algn="ctr"/>
                          <a:tab pos="5611813" algn="r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49263" algn="r"/>
                          <a:tab pos="2806700" algn="ctr"/>
                          <a:tab pos="5611813" algn="r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49263" algn="r"/>
                          <a:tab pos="2806700" algn="ctr"/>
                          <a:tab pos="5611813" algn="r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49263" algn="r"/>
                          <a:tab pos="2806700" algn="ctr"/>
                          <a:tab pos="5611813" algn="r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>
                          <a:tab pos="449263" algn="r"/>
                          <a:tab pos="2806700" algn="ctr"/>
                          <a:tab pos="5611813" algn="r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Tahoma" pitchFamily="34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Symbol" pitchFamily="18" charset="2"/>
                        <a:buNone/>
                        <a:tabLst>
                          <a:tab pos="184150" algn="l"/>
                          <a:tab pos="298450" algn="l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1" lang="pt-BR" sz="23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Symbol" pitchFamily="18" charset="2"/>
                        <a:buNone/>
                        <a:tabLst>
                          <a:tab pos="184150" algn="l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FF3300"/>
                        </a:buClr>
                        <a:buSzPct val="70000"/>
                        <a:buFont typeface="Symbol" pitchFamily="18" charset="2"/>
                        <a:buNone/>
                        <a:tabLst>
                          <a:tab pos="184150" algn="l"/>
                        </a:tabLst>
                      </a:pPr>
                      <a:endParaRPr kumimoji="1" lang="pt-BR" sz="23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itchFamily="34" charset="0"/>
                        <a:ea typeface="Times New Roman" pitchFamily="18" charset="0"/>
                        <a:cs typeface="Arial" charset="0"/>
                      </a:endParaRPr>
                    </a:p>
                  </a:txBody>
                  <a:tcPr marL="182880" marR="182880" marT="91415" marB="91415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61977439"/>
      </p:ext>
    </p:extLst>
  </p:cSld>
  <p:clrMapOvr>
    <a:masterClrMapping/>
  </p:clrMapOvr>
</p:sld>
</file>

<file path=ppt/theme/theme1.xml><?xml version="1.0" encoding="utf-8"?>
<a:theme xmlns:a="http://schemas.openxmlformats.org/drawingml/2006/main" name="2_Tema do Office">
  <a:themeElements>
    <a:clrScheme name="Personalizada 16">
      <a:dk1>
        <a:sysClr val="windowText" lastClr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79646"/>
      </a:hlink>
      <a:folHlink>
        <a:srgbClr val="9236A4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presentação1" id="{6A472EFC-95C7-42FF-A4E8-7F2002CF188E}" vid="{12288F33-A974-4257-8620-D8481C06E6AB}"/>
    </a:ext>
  </a:extLst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27</Words>
  <Application>Microsoft Office PowerPoint</Application>
  <PresentationFormat>Personalizar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Wingdings</vt:lpstr>
      <vt:lpstr>2_Tema do Office</vt:lpstr>
      <vt:lpstr>Apresentação do PowerPoint</vt:lpstr>
    </vt:vector>
  </TitlesOfParts>
  <Company>FGV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Gestão de Pessoas na Sociedade do Conhecimento</dc:title>
  <dc:creator>John Cymbaum</dc:creator>
  <cp:lastModifiedBy>John Cymbaum</cp:lastModifiedBy>
  <cp:revision>83</cp:revision>
  <dcterms:created xsi:type="dcterms:W3CDTF">2020-07-18T16:55:23Z</dcterms:created>
  <dcterms:modified xsi:type="dcterms:W3CDTF">2020-07-21T22:12:29Z</dcterms:modified>
</cp:coreProperties>
</file>