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D80"/>
    <a:srgbClr val="5C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143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893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1679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8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1052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28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15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16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86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3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21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573C-3808-4168-90B0-BE4CF838CDA0}" type="datetimeFigureOut">
              <a:rPr lang="es-VE" smtClean="0"/>
              <a:t>16/2/2022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4727-BCC7-408E-9386-65EDD227F3B8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963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5CE066D-DCAB-4E65-AE18-FD03D754CAB3}"/>
              </a:ext>
            </a:extLst>
          </p:cNvPr>
          <p:cNvGrpSpPr/>
          <p:nvPr/>
        </p:nvGrpSpPr>
        <p:grpSpPr>
          <a:xfrm>
            <a:off x="1161256" y="1161256"/>
            <a:ext cx="4876800" cy="4876800"/>
            <a:chOff x="2926083" y="425076"/>
            <a:chExt cx="6535382" cy="5850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3673C3-10DE-4A77-9EF0-6D6565444578}"/>
                </a:ext>
              </a:extLst>
            </p:cNvPr>
            <p:cNvSpPr/>
            <p:nvPr/>
          </p:nvSpPr>
          <p:spPr>
            <a:xfrm>
              <a:off x="2926083" y="3530991"/>
              <a:ext cx="1260000" cy="2744879"/>
            </a:xfrm>
            <a:prstGeom prst="rect">
              <a:avLst/>
            </a:prstGeom>
            <a:solidFill>
              <a:srgbClr val="5C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C67D4F-23F8-46C5-976E-B2837A8D896B}"/>
                </a:ext>
              </a:extLst>
            </p:cNvPr>
            <p:cNvSpPr/>
            <p:nvPr/>
          </p:nvSpPr>
          <p:spPr>
            <a:xfrm>
              <a:off x="4718973" y="2433711"/>
              <a:ext cx="1260000" cy="3842160"/>
            </a:xfrm>
            <a:prstGeom prst="rect">
              <a:avLst/>
            </a:prstGeom>
            <a:solidFill>
              <a:srgbClr val="46C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8B4810-9575-4DC9-B890-0DE699BC78A9}"/>
                </a:ext>
              </a:extLst>
            </p:cNvPr>
            <p:cNvSpPr/>
            <p:nvPr/>
          </p:nvSpPr>
          <p:spPr>
            <a:xfrm>
              <a:off x="6489957" y="4304713"/>
              <a:ext cx="1260000" cy="1971157"/>
            </a:xfrm>
            <a:prstGeom prst="rect">
              <a:avLst/>
            </a:prstGeom>
            <a:solidFill>
              <a:srgbClr val="5C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C6ADD2-6585-42B6-AF0A-F4DD299E7B1B}"/>
                </a:ext>
              </a:extLst>
            </p:cNvPr>
            <p:cNvSpPr/>
            <p:nvPr/>
          </p:nvSpPr>
          <p:spPr>
            <a:xfrm>
              <a:off x="8201465" y="1055076"/>
              <a:ext cx="1260000" cy="5220795"/>
            </a:xfrm>
            <a:prstGeom prst="rect">
              <a:avLst/>
            </a:prstGeom>
            <a:solidFill>
              <a:srgbClr val="46C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1672955-AE09-494C-8D40-A5E3116DD1C5}"/>
                </a:ext>
              </a:extLst>
            </p:cNvPr>
            <p:cNvSpPr/>
            <p:nvPr/>
          </p:nvSpPr>
          <p:spPr>
            <a:xfrm>
              <a:off x="2926083" y="2900991"/>
              <a:ext cx="1260000" cy="1260000"/>
            </a:xfrm>
            <a:prstGeom prst="ellipse">
              <a:avLst/>
            </a:prstGeom>
            <a:solidFill>
              <a:srgbClr val="5C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0A7CED-BA8B-41D5-B957-C380B4E4568B}"/>
                </a:ext>
              </a:extLst>
            </p:cNvPr>
            <p:cNvSpPr/>
            <p:nvPr/>
          </p:nvSpPr>
          <p:spPr>
            <a:xfrm>
              <a:off x="4718973" y="1803711"/>
              <a:ext cx="1260000" cy="1260000"/>
            </a:xfrm>
            <a:prstGeom prst="ellipse">
              <a:avLst/>
            </a:prstGeom>
            <a:solidFill>
              <a:srgbClr val="46C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AEFAAC-9D27-4901-8607-3F05AE97594C}"/>
                </a:ext>
              </a:extLst>
            </p:cNvPr>
            <p:cNvSpPr/>
            <p:nvPr/>
          </p:nvSpPr>
          <p:spPr>
            <a:xfrm>
              <a:off x="6489957" y="3651404"/>
              <a:ext cx="1260000" cy="1260000"/>
            </a:xfrm>
            <a:prstGeom prst="ellipse">
              <a:avLst/>
            </a:prstGeom>
            <a:solidFill>
              <a:srgbClr val="5C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AC90B56-5670-48D0-8477-9D113B58F8C8}"/>
                </a:ext>
              </a:extLst>
            </p:cNvPr>
            <p:cNvSpPr/>
            <p:nvPr/>
          </p:nvSpPr>
          <p:spPr>
            <a:xfrm>
              <a:off x="8201465" y="425076"/>
              <a:ext cx="1260000" cy="1260000"/>
            </a:xfrm>
            <a:prstGeom prst="ellipse">
              <a:avLst/>
            </a:prstGeom>
            <a:solidFill>
              <a:srgbClr val="46C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890"/>
            </a:p>
          </p:txBody>
        </p:sp>
      </p:grpSp>
    </p:spTree>
    <p:extLst>
      <p:ext uri="{BB962C8B-B14F-4D97-AF65-F5344CB8AC3E}">
        <p14:creationId xmlns:p14="http://schemas.microsoft.com/office/powerpoint/2010/main" val="312353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Gutiérrez Sulbarán</dc:creator>
  <cp:lastModifiedBy>Gustavo Gutiérrez Sulbarán</cp:lastModifiedBy>
  <cp:revision>2</cp:revision>
  <dcterms:created xsi:type="dcterms:W3CDTF">2022-02-15T18:49:20Z</dcterms:created>
  <dcterms:modified xsi:type="dcterms:W3CDTF">2022-02-16T06:58:24Z</dcterms:modified>
</cp:coreProperties>
</file>