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70" r:id="rId4"/>
    <p:sldId id="273" r:id="rId5"/>
    <p:sldId id="272" r:id="rId6"/>
    <p:sldId id="271" r:id="rId7"/>
    <p:sldId id="261" r:id="rId8"/>
    <p:sldId id="27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74775" autoAdjust="0"/>
  </p:normalViewPr>
  <p:slideViewPr>
    <p:cSldViewPr snapToGrid="0" snapToObjects="1">
      <p:cViewPr varScale="1">
        <p:scale>
          <a:sx n="100" d="100"/>
          <a:sy n="100" d="100"/>
        </p:scale>
        <p:origin x="2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2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5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9/20/24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.northwestern.edu/departments/it-services-support/research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rcdsconsul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t.northwestern.edu/departments/it-services-support/research/data-science-statistics-visualization/" TargetMode="External"/><Relationship Id="rId5" Type="http://schemas.openxmlformats.org/officeDocument/2006/relationships/hyperlink" Target="https://bit.ly/byod_groups" TargetMode="External"/><Relationship Id="rId4" Type="http://schemas.openxmlformats.org/officeDocument/2006/relationships/hyperlink" Target="https://www.it.northwestern.edu/departments/it-services-support/research/research-event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esearchdata@northwestern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t.northwestern.edu/departments/it-services-support/research/data-storag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northwestern.edu/TDClient/30/Portal/Requests/ServiceDet?ID=8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t.northwestern.edu/departments/it-services-support/research/comput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rcds_listserv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emilio@northwestern.ed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7034" y="1341784"/>
            <a:ext cx="7026965" cy="31109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Northwestern IT - Research Computing and Data Services (RCDS)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8516" y="4390193"/>
            <a:ext cx="9143999" cy="126517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Emilio Lehoucq</a:t>
            </a:r>
          </a:p>
          <a:p>
            <a:r>
              <a:rPr lang="en-US" dirty="0">
                <a:solidFill>
                  <a:srgbClr val="000000"/>
                </a:solidFill>
              </a:rPr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Laptops and devices connected to a cloud&#10;&#10;Description automatically generated">
            <a:extLst>
              <a:ext uri="{FF2B5EF4-FFF2-40B4-BE49-F238E27FC236}">
                <a16:creationId xmlns:a16="http://schemas.microsoft.com/office/drawing/2014/main" id="{63EDD850-AF58-AF6F-56B0-BDD0F93C3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05" y="31423"/>
            <a:ext cx="5126189" cy="3394097"/>
          </a:xfrm>
          <a:prstGeom prst="rect">
            <a:avLst/>
          </a:prstGeom>
        </p:spPr>
      </p:pic>
      <p:pic>
        <p:nvPicPr>
          <p:cNvPr id="5" name="Picture 4" descr="A close-up of a data&#10;&#10;Description automatically generated">
            <a:extLst>
              <a:ext uri="{FF2B5EF4-FFF2-40B4-BE49-F238E27FC236}">
                <a16:creationId xmlns:a16="http://schemas.microsoft.com/office/drawing/2014/main" id="{704FD0D7-D582-6223-7C26-30C56082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32" y="3439440"/>
            <a:ext cx="5283934" cy="338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9DBA-6D35-6B54-6E82-A9958873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3EF96-CCD6-E49E-FFB3-094BFD2CF16F}"/>
              </a:ext>
            </a:extLst>
          </p:cNvPr>
          <p:cNvSpPr txBox="1"/>
          <p:nvPr/>
        </p:nvSpPr>
        <p:spPr>
          <a:xfrm>
            <a:off x="636309" y="471341"/>
            <a:ext cx="7871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Support Provided by RCDS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60332-A3BD-0C4E-1A36-71741E170A3B}"/>
              </a:ext>
            </a:extLst>
          </p:cNvPr>
          <p:cNvSpPr txBox="1"/>
          <p:nvPr/>
        </p:nvSpPr>
        <p:spPr>
          <a:xfrm>
            <a:off x="636309" y="1302471"/>
            <a:ext cx="78713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 science, statistics, and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Data management and sharing.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Research computing and software.</a:t>
            </a:r>
          </a:p>
          <a:p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https://www.it.northwestern.edu/departments/it-services-support/research/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24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9DBA-6D35-6B54-6E82-A9958873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3EF96-CCD6-E49E-FFB3-094BFD2CF16F}"/>
              </a:ext>
            </a:extLst>
          </p:cNvPr>
          <p:cNvSpPr txBox="1"/>
          <p:nvPr/>
        </p:nvSpPr>
        <p:spPr>
          <a:xfrm>
            <a:off x="304795" y="67890"/>
            <a:ext cx="85343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Data Science, Statistics, and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60332-A3BD-0C4E-1A36-71741E170A3B}"/>
              </a:ext>
            </a:extLst>
          </p:cNvPr>
          <p:cNvSpPr txBox="1"/>
          <p:nvPr/>
        </p:nvSpPr>
        <p:spPr>
          <a:xfrm>
            <a:off x="636305" y="698832"/>
            <a:ext cx="78713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 consultations on statistics, data, machine learning/AI, programming, or visualization: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https://bit.ly/rcdsconsult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Workshops on R and Python, machine learning/AI, visualization, Git and GitHub, command line, and more: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https://www.it.northwestern.edu/departments/it-services-support/research/research-events.html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Working groups that meet 1 hour weekly during the quarter to provide stress-free accountability and support in your data projects (including with a social sciences focus!):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https://bit.ly/byod_groups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more: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https://www.it.northwestern.edu/departments/it-services-support/research/data-science-statistics-visualization/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241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9DBA-6D35-6B54-6E82-A9958873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3EF96-CCD6-E49E-FFB3-094BFD2CF16F}"/>
              </a:ext>
            </a:extLst>
          </p:cNvPr>
          <p:cNvSpPr txBox="1"/>
          <p:nvPr/>
        </p:nvSpPr>
        <p:spPr>
          <a:xfrm>
            <a:off x="636307" y="598341"/>
            <a:ext cx="7871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Data Management and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60332-A3BD-0C4E-1A36-71741E170A3B}"/>
              </a:ext>
            </a:extLst>
          </p:cNvPr>
          <p:cNvSpPr txBox="1"/>
          <p:nvPr/>
        </p:nvSpPr>
        <p:spPr>
          <a:xfrm>
            <a:off x="636308" y="1536174"/>
            <a:ext cx="7871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across every stage of the process: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Writing a data management plan (e.g., for grants).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Protecting sensitive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Choosing appropriate storage.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Documenting your research.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Making your data reusable and sharing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 consultations: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researchdata@northwestern.edu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more (including workshops):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https://www.it.northwestern.edu/departments/it-services-support/research/data-storage/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56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9DBA-6D35-6B54-6E82-A9958873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3EF96-CCD6-E49E-FFB3-094BFD2CF16F}"/>
              </a:ext>
            </a:extLst>
          </p:cNvPr>
          <p:cNvSpPr txBox="1"/>
          <p:nvPr/>
        </p:nvSpPr>
        <p:spPr>
          <a:xfrm>
            <a:off x="636308" y="703441"/>
            <a:ext cx="78713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Research Computing and Software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60332-A3BD-0C4E-1A36-71741E170A3B}"/>
              </a:ext>
            </a:extLst>
          </p:cNvPr>
          <p:cNvSpPr txBox="1"/>
          <p:nvPr/>
        </p:nvSpPr>
        <p:spPr>
          <a:xfrm>
            <a:off x="636308" y="1536174"/>
            <a:ext cx="78713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Remote desktop environments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NUWorkspace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e.g., to access Stata,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Atlas.ti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Nvivo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ArcGISPro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High-performance computing (Quest – e.g., if you have big data or computationally intensive analyses).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Free consultations: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https://services.northwestern.edu/TDClient/30/Portal/Requests/ServiceDet?ID=83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Much more (including workshops):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https://www.it.northwestern.edu/departments/it-services-support/research/computing/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21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818014"/>
            <a:ext cx="7696200" cy="21385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We have a LISTSERV if you want to stay updated on workshops and other resources: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00" y="4332634"/>
            <a:ext cx="7950200" cy="12651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hlinkClick r:id="rId3"/>
              </a:rPr>
              <a:t>https://bit.ly/rcds_listserv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337C75A-D009-8E80-31F9-AA201C6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93675"/>
            <a:ext cx="8229600" cy="1143000"/>
          </a:xfrm>
        </p:spPr>
        <p:txBody>
          <a:bodyPr/>
          <a:lstStyle/>
          <a:p>
            <a:r>
              <a:rPr lang="en-US" dirty="0"/>
              <a:t>Already forgot everything?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9AA58C9-191B-D23B-D431-54AD48D55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35" y="767199"/>
            <a:ext cx="5891217" cy="5316824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6698B-098A-E1DD-B418-57161439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 descr="Laptops and devices connected to a cloud&#10;&#10;Description automatically generated">
            <a:extLst>
              <a:ext uri="{FF2B5EF4-FFF2-40B4-BE49-F238E27FC236}">
                <a16:creationId xmlns:a16="http://schemas.microsoft.com/office/drawing/2014/main" id="{C3E53401-B328-D574-381F-9FDCF7C8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4" y="1097722"/>
            <a:ext cx="3280489" cy="2172042"/>
          </a:xfrm>
          <a:prstGeom prst="rect">
            <a:avLst/>
          </a:prstGeom>
        </p:spPr>
      </p:pic>
      <p:pic>
        <p:nvPicPr>
          <p:cNvPr id="8" name="Picture 7" descr="A close-up of a data&#10;&#10;Description automatically generated">
            <a:extLst>
              <a:ext uri="{FF2B5EF4-FFF2-40B4-BE49-F238E27FC236}">
                <a16:creationId xmlns:a16="http://schemas.microsoft.com/office/drawing/2014/main" id="{DD52876F-0D96-2586-E813-D6C649BCC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54" y="3542091"/>
            <a:ext cx="3266635" cy="209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</a:t>
            </a:r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milio@northwestern.edu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402</Words>
  <Application>Microsoft Macintosh PowerPoint</Application>
  <PresentationFormat>On-screen Show (4:3)</PresentationFormat>
  <Paragraphs>42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Northwestern IT - Research Computing and Data Services (RCDS)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have a LISTSERV if you want to stay updated on workshops and other resources:</vt:lpstr>
      <vt:lpstr>Already forgot everything?</vt:lpstr>
      <vt:lpstr>Thank you!  emilio@northwestern.edu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Emilio Lehoucq</cp:lastModifiedBy>
  <cp:revision>71</cp:revision>
  <dcterms:created xsi:type="dcterms:W3CDTF">2015-07-21T16:44:10Z</dcterms:created>
  <dcterms:modified xsi:type="dcterms:W3CDTF">2024-09-20T15:46:23Z</dcterms:modified>
</cp:coreProperties>
</file>