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94"/>
  </p:normalViewPr>
  <p:slideViewPr>
    <p:cSldViewPr snapToGrid="0">
      <p:cViewPr varScale="1">
        <p:scale>
          <a:sx n="121" d="100"/>
          <a:sy n="121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032B-4B41-5966-DA5B-DDECDCC8F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94ECD-4590-D286-86A4-D13018CE6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F3BC6-9B2F-A864-1B0C-7DB14254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5FC6-F505-139A-3A9D-46DF1685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99C6A-F858-6AC9-76E9-E14247DBD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7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DEF3B-04C5-2493-C61C-5A5E5BBF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E8ABE-6E29-058A-401A-F31ED1032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F1A08-836F-BD36-11F7-F91C56C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7007F-A48A-B1F1-61C7-6D03D649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AFF43-3B23-AF75-224D-AC90F12A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7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DDD32-417D-0E02-A01D-E5AA2A1A33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9EF72-1DD5-F9DC-D0EA-1AF781C89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D9648-D25C-FFD7-09C2-76C6E45F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2758E-A527-EA0A-2E1C-3579CA979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9C824-7329-FCCB-79BF-E357192F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3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BF60-9CCD-4F33-683F-1E94E563E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8BC1-2417-908B-D2B3-E46235043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4926D-55EC-CFB6-B42F-979268DA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82030-8013-23CA-00AD-8AA5AFAB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C0FB9-4899-8E54-1C5A-109BBFB4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9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AF3F0-15CA-6ECA-3F1C-A4C19965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A4BAE-EA31-B610-8120-4D4E7B7D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FC3E1-DE02-0FE0-DD17-7A30E318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5BF0F-8E03-04DC-91D7-F885007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09CCC-68AB-5B04-29CB-8F4FC3CF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87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60A2-43DA-9613-F513-11B9AA526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2C57-45A2-6AAC-048C-6040B8A19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9D2E3-2FDA-EECF-712B-1D07622CF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82723-39A5-352C-8A02-9EC98879E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016A3-0961-BD6E-4484-22CD8F14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E1DCC-7999-4774-0BD8-ED97CAF2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9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A8E3E-A67A-6D63-409E-CAFD2E50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A715-8F20-7D60-159D-650463D43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48B3D-01FB-A205-AE4A-E204185D3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509A9-34D8-FD78-7631-9B0E291D7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0BD78-6C80-4255-1186-424CB5A75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97886-9AF6-B4E1-D9B2-0A535899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5E148-62EA-DBE8-59EB-405B57A4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B2F651-FC30-7B3E-104A-960821F9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06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0DD8-97BA-86D5-3C79-3365E164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C9510-D66A-FF53-4DD9-BC17B8FF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092D1-632D-E0DD-FFFA-DC82E76A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F8409-43F1-361C-6D0B-D6ECA838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B45241-64FE-E407-1309-B20E21D6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9020-F680-FBE1-BB0B-F7D32384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19940-678E-7B89-7CC9-592142610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7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D769-8C10-8FE5-8F5F-1DF57F78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CB24-C9AE-80C9-FEA6-A375AB6EB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93808-61CF-B671-6BBB-9AA54E9DC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717A1-B8FD-3C93-DE64-42FC7085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14D68-4296-4103-3671-870654B3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F2F79-EA4F-68BC-24BF-0EA721AE4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0B3B-44DA-FCC1-82CE-E6EA5215D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4D716-7422-CAF4-9519-BF1D91BC7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A10AB-54D0-863A-F709-4C7F621CC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7D6B3-782C-8451-7B33-47CBD94A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7448-CECF-AE36-41EE-73131C2A4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683DF-36DC-48BE-BBC2-D55AEA446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80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F2D33-BD15-58B4-0278-4455A314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16E-04EB-8C44-9EBD-F851B8940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692B-ED20-F388-3E8F-762989EE3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CD9C-245D-6F44-97D8-328041FB0190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EA0F-DCC9-9DF3-63C9-3CAC42B98E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5526-4B69-9B5F-1B95-298F26819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73093-B606-C942-A8E7-FE49BAB2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5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rthwestern.edu/brand/applying-the-brand/meetings-presentations/powerpoint-templat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D58-F4F3-93D9-65A6-C52B399122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Bring R Figures and Tables to Power 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DB57A-FE31-1C0C-AC22-2D8658472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 Workshop</a:t>
            </a:r>
          </a:p>
        </p:txBody>
      </p:sp>
    </p:spTree>
    <p:extLst>
      <p:ext uri="{BB962C8B-B14F-4D97-AF65-F5344CB8AC3E}">
        <p14:creationId xmlns:p14="http://schemas.microsoft.com/office/powerpoint/2010/main" val="3166844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91C2-9BB4-6743-3A88-2EB43FA4B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svg</a:t>
            </a:r>
            <a:r>
              <a:rPr lang="en-US" dirty="0"/>
              <a:t> image to shape and customize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842F278D-248D-4E4E-CCE4-5000CB45AA2E}"/>
              </a:ext>
            </a:extLst>
          </p:cNvPr>
          <p:cNvSpPr/>
          <p:nvPr/>
        </p:nvSpPr>
        <p:spPr>
          <a:xfrm>
            <a:off x="2394677" y="1825625"/>
            <a:ext cx="7402645" cy="4351338"/>
          </a:xfrm>
          <a:custGeom>
            <a:avLst/>
            <a:gdLst>
              <a:gd name="connsiteX0" fmla="*/ 0 w 7402645"/>
              <a:gd name="connsiteY0" fmla="*/ 0 h 4351338"/>
              <a:gd name="connsiteX1" fmla="*/ 7402646 w 7402645"/>
              <a:gd name="connsiteY1" fmla="*/ 0 h 4351338"/>
              <a:gd name="connsiteX2" fmla="*/ 7402646 w 7402645"/>
              <a:gd name="connsiteY2" fmla="*/ 4351338 h 4351338"/>
              <a:gd name="connsiteX3" fmla="*/ 0 w 7402645"/>
              <a:gd name="connsiteY3" fmla="*/ 435133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2645" h="4351338">
                <a:moveTo>
                  <a:pt x="0" y="0"/>
                </a:moveTo>
                <a:lnTo>
                  <a:pt x="7402646" y="0"/>
                </a:lnTo>
                <a:lnTo>
                  <a:pt x="7402646" y="4351338"/>
                </a:lnTo>
                <a:lnTo>
                  <a:pt x="0" y="4351338"/>
                </a:lnTo>
                <a:close/>
              </a:path>
            </a:pathLst>
          </a:custGeom>
          <a:solidFill>
            <a:srgbClr val="FFFFFF"/>
          </a:solidFill>
          <a:ln w="10742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1292428-A42A-96A4-7BF0-AE3EF9501981}"/>
              </a:ext>
            </a:extLst>
          </p:cNvPr>
          <p:cNvSpPr/>
          <p:nvPr/>
        </p:nvSpPr>
        <p:spPr>
          <a:xfrm>
            <a:off x="2394677" y="1825625"/>
            <a:ext cx="7402645" cy="4351338"/>
          </a:xfrm>
          <a:custGeom>
            <a:avLst/>
            <a:gdLst>
              <a:gd name="connsiteX0" fmla="*/ 0 w 7402645"/>
              <a:gd name="connsiteY0" fmla="*/ 0 h 4351338"/>
              <a:gd name="connsiteX1" fmla="*/ 7402646 w 7402645"/>
              <a:gd name="connsiteY1" fmla="*/ 0 h 4351338"/>
              <a:gd name="connsiteX2" fmla="*/ 7402646 w 7402645"/>
              <a:gd name="connsiteY2" fmla="*/ 4351338 h 4351338"/>
              <a:gd name="connsiteX3" fmla="*/ 0 w 7402645"/>
              <a:gd name="connsiteY3" fmla="*/ 4351338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02645" h="4351338">
                <a:moveTo>
                  <a:pt x="0" y="0"/>
                </a:moveTo>
                <a:lnTo>
                  <a:pt x="7402646" y="0"/>
                </a:lnTo>
                <a:lnTo>
                  <a:pt x="7402646" y="4351338"/>
                </a:lnTo>
                <a:lnTo>
                  <a:pt x="0" y="4351338"/>
                </a:lnTo>
                <a:close/>
              </a:path>
            </a:pathLst>
          </a:custGeom>
          <a:solidFill>
            <a:srgbClr val="FFFFFF"/>
          </a:solidFill>
          <a:ln w="11493" cap="rnd">
            <a:solidFill>
              <a:srgbClr val="FFFFFF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Content Placeholder 3">
            <a:extLst>
              <a:ext uri="{FF2B5EF4-FFF2-40B4-BE49-F238E27FC236}">
                <a16:creationId xmlns:a16="http://schemas.microsoft.com/office/drawing/2014/main" id="{6C64FDB0-CC1D-2B7B-0D38-EA7B4B579691}"/>
              </a:ext>
            </a:extLst>
          </p:cNvPr>
          <p:cNvGrpSpPr/>
          <p:nvPr/>
        </p:nvGrpSpPr>
        <p:grpSpPr>
          <a:xfrm>
            <a:off x="2857315" y="1884502"/>
            <a:ext cx="5996573" cy="3951552"/>
            <a:chOff x="2857315" y="1884502"/>
            <a:chExt cx="5996573" cy="3951552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334FB083-ADED-1C1E-5948-1E11B16B83E9}"/>
                </a:ext>
              </a:extLst>
            </p:cNvPr>
            <p:cNvSpPr/>
            <p:nvPr/>
          </p:nvSpPr>
          <p:spPr>
            <a:xfrm>
              <a:off x="2857315" y="1884502"/>
              <a:ext cx="5996573" cy="3951552"/>
            </a:xfrm>
            <a:custGeom>
              <a:avLst/>
              <a:gdLst>
                <a:gd name="connsiteX0" fmla="*/ 0 w 5996573"/>
                <a:gd name="connsiteY0" fmla="*/ 0 h 3951552"/>
                <a:gd name="connsiteX1" fmla="*/ 5996573 w 5996573"/>
                <a:gd name="connsiteY1" fmla="*/ 0 h 3951552"/>
                <a:gd name="connsiteX2" fmla="*/ 5996573 w 5996573"/>
                <a:gd name="connsiteY2" fmla="*/ 3951552 h 3951552"/>
                <a:gd name="connsiteX3" fmla="*/ 0 w 5996573"/>
                <a:gd name="connsiteY3" fmla="*/ 3951552 h 3951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96573" h="3951552">
                  <a:moveTo>
                    <a:pt x="0" y="0"/>
                  </a:moveTo>
                  <a:lnTo>
                    <a:pt x="5996573" y="0"/>
                  </a:lnTo>
                  <a:lnTo>
                    <a:pt x="5996573" y="3951552"/>
                  </a:lnTo>
                  <a:lnTo>
                    <a:pt x="0" y="3951552"/>
                  </a:lnTo>
                  <a:close/>
                </a:path>
              </a:pathLst>
            </a:custGeom>
            <a:solidFill>
              <a:srgbClr val="EBEBEB"/>
            </a:solidFill>
            <a:ln w="1149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9EF26D7-7820-3901-BCE9-55585E429509}"/>
                </a:ext>
              </a:extLst>
            </p:cNvPr>
            <p:cNvSpPr/>
            <p:nvPr/>
          </p:nvSpPr>
          <p:spPr>
            <a:xfrm>
              <a:off x="2857315" y="4858131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AA16D04-7031-ABC9-E606-0270F783DEDD}"/>
                </a:ext>
              </a:extLst>
            </p:cNvPr>
            <p:cNvSpPr/>
            <p:nvPr/>
          </p:nvSpPr>
          <p:spPr>
            <a:xfrm>
              <a:off x="2857315" y="3860224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6DAFFB1-8E5E-D0C5-C1ED-47256B46F6A3}"/>
                </a:ext>
              </a:extLst>
            </p:cNvPr>
            <p:cNvSpPr/>
            <p:nvPr/>
          </p:nvSpPr>
          <p:spPr>
            <a:xfrm>
              <a:off x="2857315" y="2862425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8917290-792E-CDC4-6228-353735AE6A9B}"/>
                </a:ext>
              </a:extLst>
            </p:cNvPr>
            <p:cNvSpPr/>
            <p:nvPr/>
          </p:nvSpPr>
          <p:spPr>
            <a:xfrm>
              <a:off x="3407088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116CBBCF-2583-1A70-9EA0-4876C3005DB0}"/>
                </a:ext>
              </a:extLst>
            </p:cNvPr>
            <p:cNvSpPr/>
            <p:nvPr/>
          </p:nvSpPr>
          <p:spPr>
            <a:xfrm>
              <a:off x="4331075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39F40B1-3332-3A1F-F31B-F676FF080371}"/>
                </a:ext>
              </a:extLst>
            </p:cNvPr>
            <p:cNvSpPr/>
            <p:nvPr/>
          </p:nvSpPr>
          <p:spPr>
            <a:xfrm>
              <a:off x="5254956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4814DFB-1184-C7F1-4874-6E423DDA39A7}"/>
                </a:ext>
              </a:extLst>
            </p:cNvPr>
            <p:cNvSpPr/>
            <p:nvPr/>
          </p:nvSpPr>
          <p:spPr>
            <a:xfrm>
              <a:off x="6178944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A437D2AD-2BB9-A8B5-7B6F-75B35EEF6616}"/>
                </a:ext>
              </a:extLst>
            </p:cNvPr>
            <p:cNvSpPr/>
            <p:nvPr/>
          </p:nvSpPr>
          <p:spPr>
            <a:xfrm>
              <a:off x="7102931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83412260-BC7A-CD7E-5550-4227EBC14621}"/>
                </a:ext>
              </a:extLst>
            </p:cNvPr>
            <p:cNvSpPr/>
            <p:nvPr/>
          </p:nvSpPr>
          <p:spPr>
            <a:xfrm>
              <a:off x="8026919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56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523FD30-CED4-2701-58E6-53617E886F8F}"/>
                </a:ext>
              </a:extLst>
            </p:cNvPr>
            <p:cNvSpPr/>
            <p:nvPr/>
          </p:nvSpPr>
          <p:spPr>
            <a:xfrm>
              <a:off x="2857315" y="5357084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FDA996-F2A5-8765-C25B-67163BE4122F}"/>
                </a:ext>
              </a:extLst>
            </p:cNvPr>
            <p:cNvSpPr/>
            <p:nvPr/>
          </p:nvSpPr>
          <p:spPr>
            <a:xfrm>
              <a:off x="2857315" y="4359178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71DD467-A004-4298-EFCE-F3BEB0E9F202}"/>
                </a:ext>
              </a:extLst>
            </p:cNvPr>
            <p:cNvSpPr/>
            <p:nvPr/>
          </p:nvSpPr>
          <p:spPr>
            <a:xfrm>
              <a:off x="2857315" y="3361378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23B11C6-4EC4-6293-7AFB-F21ECC85B09F}"/>
                </a:ext>
              </a:extLst>
            </p:cNvPr>
            <p:cNvSpPr/>
            <p:nvPr/>
          </p:nvSpPr>
          <p:spPr>
            <a:xfrm>
              <a:off x="2857315" y="2363471"/>
              <a:ext cx="5996573" cy="10744"/>
            </a:xfrm>
            <a:custGeom>
              <a:avLst/>
              <a:gdLst>
                <a:gd name="connsiteX0" fmla="*/ 0 w 5996573"/>
                <a:gd name="connsiteY0" fmla="*/ 0 h 10744"/>
                <a:gd name="connsiteX1" fmla="*/ 5996573 w 5996573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996573" h="10744">
                  <a:moveTo>
                    <a:pt x="0" y="0"/>
                  </a:moveTo>
                  <a:lnTo>
                    <a:pt x="5996573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5597683-F571-9761-C8A8-F6AC3D7C8F8A}"/>
                </a:ext>
              </a:extLst>
            </p:cNvPr>
            <p:cNvSpPr/>
            <p:nvPr/>
          </p:nvSpPr>
          <p:spPr>
            <a:xfrm>
              <a:off x="2945094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851A171E-313B-E6C2-B125-851CE36547DE}"/>
                </a:ext>
              </a:extLst>
            </p:cNvPr>
            <p:cNvSpPr/>
            <p:nvPr/>
          </p:nvSpPr>
          <p:spPr>
            <a:xfrm>
              <a:off x="3869082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5C15ABB1-4301-57EC-EC9E-68C47815A7EC}"/>
                </a:ext>
              </a:extLst>
            </p:cNvPr>
            <p:cNvSpPr/>
            <p:nvPr/>
          </p:nvSpPr>
          <p:spPr>
            <a:xfrm>
              <a:off x="4793069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E9FD3347-EBD1-5783-284B-6FAC6C347AD6}"/>
                </a:ext>
              </a:extLst>
            </p:cNvPr>
            <p:cNvSpPr/>
            <p:nvPr/>
          </p:nvSpPr>
          <p:spPr>
            <a:xfrm>
              <a:off x="5716950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4FC1AEFC-46F4-1CEB-B8BE-988639D842BF}"/>
                </a:ext>
              </a:extLst>
            </p:cNvPr>
            <p:cNvSpPr/>
            <p:nvPr/>
          </p:nvSpPr>
          <p:spPr>
            <a:xfrm>
              <a:off x="6640937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0C3B5E1-B314-2B9A-D955-F2759EE91594}"/>
                </a:ext>
              </a:extLst>
            </p:cNvPr>
            <p:cNvSpPr/>
            <p:nvPr/>
          </p:nvSpPr>
          <p:spPr>
            <a:xfrm>
              <a:off x="7564925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6943DB-10AE-06DE-B126-5D9D66A1FDE8}"/>
                </a:ext>
              </a:extLst>
            </p:cNvPr>
            <p:cNvSpPr/>
            <p:nvPr/>
          </p:nvSpPr>
          <p:spPr>
            <a:xfrm>
              <a:off x="8488913" y="1884502"/>
              <a:ext cx="10744" cy="3951551"/>
            </a:xfrm>
            <a:custGeom>
              <a:avLst/>
              <a:gdLst>
                <a:gd name="connsiteX0" fmla="*/ 0 w 10744"/>
                <a:gd name="connsiteY0" fmla="*/ 3951552 h 3951551"/>
                <a:gd name="connsiteX1" fmla="*/ 0 w 10744"/>
                <a:gd name="connsiteY1" fmla="*/ 0 h 395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3951551">
                  <a:moveTo>
                    <a:pt x="0" y="3951552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FFFFF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BB7EEB59-98D5-984D-FC92-AE40ADD86BA5}"/>
                </a:ext>
              </a:extLst>
            </p:cNvPr>
            <p:cNvSpPr/>
            <p:nvPr/>
          </p:nvSpPr>
          <p:spPr>
            <a:xfrm>
              <a:off x="3923232" y="457040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9E714D88-7AB1-6133-B86A-B7D15EA2A9D8}"/>
                </a:ext>
              </a:extLst>
            </p:cNvPr>
            <p:cNvSpPr/>
            <p:nvPr/>
          </p:nvSpPr>
          <p:spPr>
            <a:xfrm>
              <a:off x="4385225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DE8362B-329E-303F-5F00-82F287EF5BD0}"/>
                </a:ext>
              </a:extLst>
            </p:cNvPr>
            <p:cNvSpPr/>
            <p:nvPr/>
          </p:nvSpPr>
          <p:spPr>
            <a:xfrm>
              <a:off x="5216707" y="506935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9A94851-32D2-0AE1-821B-5FF241AADA83}"/>
                </a:ext>
              </a:extLst>
            </p:cNvPr>
            <p:cNvSpPr/>
            <p:nvPr/>
          </p:nvSpPr>
          <p:spPr>
            <a:xfrm>
              <a:off x="5031909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FABA3E60-0E56-D416-CAE9-F281A65FD2BB}"/>
                </a:ext>
              </a:extLst>
            </p:cNvPr>
            <p:cNvSpPr/>
            <p:nvPr/>
          </p:nvSpPr>
          <p:spPr>
            <a:xfrm>
              <a:off x="4754821" y="467021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CDAC3568-E79F-B5EF-291C-E919D4450F31}"/>
                </a:ext>
              </a:extLst>
            </p:cNvPr>
            <p:cNvSpPr/>
            <p:nvPr/>
          </p:nvSpPr>
          <p:spPr>
            <a:xfrm>
              <a:off x="3923232" y="469514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EBDEBD2F-9438-7BE3-A3F7-82EC3D0974B1}"/>
                </a:ext>
              </a:extLst>
            </p:cNvPr>
            <p:cNvSpPr/>
            <p:nvPr/>
          </p:nvSpPr>
          <p:spPr>
            <a:xfrm>
              <a:off x="5216707" y="364738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0A6CFA84-C456-03FB-B87B-2B86F137885B}"/>
                </a:ext>
              </a:extLst>
            </p:cNvPr>
            <p:cNvSpPr/>
            <p:nvPr/>
          </p:nvSpPr>
          <p:spPr>
            <a:xfrm>
              <a:off x="5031909" y="484480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45DB74C0-030D-4F7C-D52C-C0159E3FE0C3}"/>
                </a:ext>
              </a:extLst>
            </p:cNvPr>
            <p:cNvSpPr/>
            <p:nvPr/>
          </p:nvSpPr>
          <p:spPr>
            <a:xfrm>
              <a:off x="4754821" y="407145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3C63699D-1B3B-93CB-E6CD-5F00CF04B814}"/>
                </a:ext>
              </a:extLst>
            </p:cNvPr>
            <p:cNvSpPr/>
            <p:nvPr/>
          </p:nvSpPr>
          <p:spPr>
            <a:xfrm>
              <a:off x="4385225" y="501939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91874F34-41A0-ACC7-BD74-885728D087BF}"/>
                </a:ext>
              </a:extLst>
            </p:cNvPr>
            <p:cNvSpPr/>
            <p:nvPr/>
          </p:nvSpPr>
          <p:spPr>
            <a:xfrm>
              <a:off x="3830833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61BA773-6B3E-8ABF-09ED-C62B3DDFB640}"/>
                </a:ext>
              </a:extLst>
            </p:cNvPr>
            <p:cNvSpPr/>
            <p:nvPr/>
          </p:nvSpPr>
          <p:spPr>
            <a:xfrm>
              <a:off x="4015630" y="511921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4A440038-B6F4-0E56-E745-4C36877D00F4}"/>
                </a:ext>
              </a:extLst>
            </p:cNvPr>
            <p:cNvSpPr/>
            <p:nvPr/>
          </p:nvSpPr>
          <p:spPr>
            <a:xfrm>
              <a:off x="4847219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090091FA-F90A-DA1D-926D-9527D61553DE}"/>
                </a:ext>
              </a:extLst>
            </p:cNvPr>
            <p:cNvSpPr/>
            <p:nvPr/>
          </p:nvSpPr>
          <p:spPr>
            <a:xfrm>
              <a:off x="5493903" y="3921788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4F8E6D32-92F6-C12B-8F35-83099B60CC98}"/>
                </a:ext>
              </a:extLst>
            </p:cNvPr>
            <p:cNvSpPr/>
            <p:nvPr/>
          </p:nvSpPr>
          <p:spPr>
            <a:xfrm>
              <a:off x="4292827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B1D0EB51-1805-E4C6-643D-8B9B3DA8150E}"/>
                </a:ext>
              </a:extLst>
            </p:cNvPr>
            <p:cNvSpPr/>
            <p:nvPr/>
          </p:nvSpPr>
          <p:spPr>
            <a:xfrm>
              <a:off x="5216707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98A82D41-641A-2926-5C3C-8893371869F9}"/>
                </a:ext>
              </a:extLst>
            </p:cNvPr>
            <p:cNvSpPr/>
            <p:nvPr/>
          </p:nvSpPr>
          <p:spPr>
            <a:xfrm>
              <a:off x="5401505" y="382197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3FD9863-75AF-7D55-B524-FAD8A1E13FEF}"/>
                </a:ext>
              </a:extLst>
            </p:cNvPr>
            <p:cNvSpPr/>
            <p:nvPr/>
          </p:nvSpPr>
          <p:spPr>
            <a:xfrm>
              <a:off x="4200428" y="499447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59A3A781-98A7-B1B4-E183-14875F628BBE}"/>
                </a:ext>
              </a:extLst>
            </p:cNvPr>
            <p:cNvSpPr/>
            <p:nvPr/>
          </p:nvSpPr>
          <p:spPr>
            <a:xfrm>
              <a:off x="5124308" y="412141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01321F47-89F8-4078-9C90-35C0392BCF6F}"/>
                </a:ext>
              </a:extLst>
            </p:cNvPr>
            <p:cNvSpPr/>
            <p:nvPr/>
          </p:nvSpPr>
          <p:spPr>
            <a:xfrm>
              <a:off x="3276440" y="491969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1197A505-DFE8-990A-34A2-42E9EBCB87AF}"/>
                </a:ext>
              </a:extLst>
            </p:cNvPr>
            <p:cNvSpPr/>
            <p:nvPr/>
          </p:nvSpPr>
          <p:spPr>
            <a:xfrm>
              <a:off x="3830833" y="472007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4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76A4C389-C732-993A-71C5-8518D84F097A}"/>
                </a:ext>
              </a:extLst>
            </p:cNvPr>
            <p:cNvSpPr/>
            <p:nvPr/>
          </p:nvSpPr>
          <p:spPr>
            <a:xfrm>
              <a:off x="4662422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2D29B971-BBF6-045E-2DFB-6EA9AD426DA3}"/>
                </a:ext>
              </a:extLst>
            </p:cNvPr>
            <p:cNvSpPr/>
            <p:nvPr/>
          </p:nvSpPr>
          <p:spPr>
            <a:xfrm>
              <a:off x="4292827" y="437078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CD5E0D49-A98D-CA78-5B6E-AFE725CCF957}"/>
                </a:ext>
              </a:extLst>
            </p:cNvPr>
            <p:cNvSpPr/>
            <p:nvPr/>
          </p:nvSpPr>
          <p:spPr>
            <a:xfrm>
              <a:off x="3830833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13011D16-0EB7-4659-56FB-7D96BC640043}"/>
                </a:ext>
              </a:extLst>
            </p:cNvPr>
            <p:cNvSpPr/>
            <p:nvPr/>
          </p:nvSpPr>
          <p:spPr>
            <a:xfrm>
              <a:off x="4477624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F0E6EAD0-1F08-DB63-787F-E1DA6DAB6F32}"/>
                </a:ext>
              </a:extLst>
            </p:cNvPr>
            <p:cNvSpPr/>
            <p:nvPr/>
          </p:nvSpPr>
          <p:spPr>
            <a:xfrm>
              <a:off x="4108029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913A3EF5-C8D2-2BF3-66C9-3C06A9328D7F}"/>
                </a:ext>
              </a:extLst>
            </p:cNvPr>
            <p:cNvSpPr/>
            <p:nvPr/>
          </p:nvSpPr>
          <p:spPr>
            <a:xfrm>
              <a:off x="4477624" y="511921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CDC9853-004C-0CEF-A4B2-FD17975D5B1A}"/>
                </a:ext>
              </a:extLst>
            </p:cNvPr>
            <p:cNvSpPr/>
            <p:nvPr/>
          </p:nvSpPr>
          <p:spPr>
            <a:xfrm>
              <a:off x="3091643" y="51690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69F451F5-6EE4-9D35-FFF2-A393177FF240}"/>
                </a:ext>
              </a:extLst>
            </p:cNvPr>
            <p:cNvSpPr/>
            <p:nvPr/>
          </p:nvSpPr>
          <p:spPr>
            <a:xfrm>
              <a:off x="3830833" y="437078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3B3E3B30-21C1-51D4-A825-C78CD8D13B27}"/>
                </a:ext>
              </a:extLst>
            </p:cNvPr>
            <p:cNvSpPr/>
            <p:nvPr/>
          </p:nvSpPr>
          <p:spPr>
            <a:xfrm>
              <a:off x="3646035" y="506935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9C274DF1-B2A0-E25B-A720-6BCBDC7BC8AB}"/>
                </a:ext>
              </a:extLst>
            </p:cNvPr>
            <p:cNvSpPr/>
            <p:nvPr/>
          </p:nvSpPr>
          <p:spPr>
            <a:xfrm>
              <a:off x="3646035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212296A1-9290-774A-CEC7-776AF8D92D37}"/>
                </a:ext>
              </a:extLst>
            </p:cNvPr>
            <p:cNvSpPr/>
            <p:nvPr/>
          </p:nvSpPr>
          <p:spPr>
            <a:xfrm>
              <a:off x="4570023" y="501939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E630AACF-77FD-4E7F-FA88-576C21DBE0DC}"/>
                </a:ext>
              </a:extLst>
            </p:cNvPr>
            <p:cNvSpPr/>
            <p:nvPr/>
          </p:nvSpPr>
          <p:spPr>
            <a:xfrm>
              <a:off x="4200428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3589740C-252F-B50E-9E14-873B0C6F4197}"/>
                </a:ext>
              </a:extLst>
            </p:cNvPr>
            <p:cNvSpPr/>
            <p:nvPr/>
          </p:nvSpPr>
          <p:spPr>
            <a:xfrm>
              <a:off x="5216707" y="499447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960F305E-0309-72EF-9411-BD3187BE952F}"/>
                </a:ext>
              </a:extLst>
            </p:cNvPr>
            <p:cNvSpPr/>
            <p:nvPr/>
          </p:nvSpPr>
          <p:spPr>
            <a:xfrm>
              <a:off x="5309106" y="41712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FAF583B-AC05-9D9C-2FC8-E0DAEE84B0E3}"/>
                </a:ext>
              </a:extLst>
            </p:cNvPr>
            <p:cNvSpPr/>
            <p:nvPr/>
          </p:nvSpPr>
          <p:spPr>
            <a:xfrm>
              <a:off x="4754821" y="437078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6BFF3755-3805-5766-E760-BFC1B9846ED7}"/>
                </a:ext>
              </a:extLst>
            </p:cNvPr>
            <p:cNvSpPr/>
            <p:nvPr/>
          </p:nvSpPr>
          <p:spPr>
            <a:xfrm>
              <a:off x="3830833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62E530B3-30AF-8C21-BAF0-CFBAF357FA3F}"/>
                </a:ext>
              </a:extLst>
            </p:cNvPr>
            <p:cNvSpPr/>
            <p:nvPr/>
          </p:nvSpPr>
          <p:spPr>
            <a:xfrm>
              <a:off x="3923232" y="501939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25B1B3A-1B36-9ECB-0D6B-D7070539E10E}"/>
                </a:ext>
              </a:extLst>
            </p:cNvPr>
            <p:cNvSpPr/>
            <p:nvPr/>
          </p:nvSpPr>
          <p:spPr>
            <a:xfrm>
              <a:off x="4200428" y="367231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EC87791F-C8F5-7A93-9CF4-D56F627D78A6}"/>
                </a:ext>
              </a:extLst>
            </p:cNvPr>
            <p:cNvSpPr/>
            <p:nvPr/>
          </p:nvSpPr>
          <p:spPr>
            <a:xfrm>
              <a:off x="4015630" y="51690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558D6FC9-34C6-0FAC-DE5A-B858599D5088}"/>
                </a:ext>
              </a:extLst>
            </p:cNvPr>
            <p:cNvSpPr/>
            <p:nvPr/>
          </p:nvSpPr>
          <p:spPr>
            <a:xfrm>
              <a:off x="5216707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6F6E8B08-F874-6B1B-2726-A28CF710A69E}"/>
                </a:ext>
              </a:extLst>
            </p:cNvPr>
            <p:cNvSpPr/>
            <p:nvPr/>
          </p:nvSpPr>
          <p:spPr>
            <a:xfrm>
              <a:off x="4385225" y="521902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E3C043D4-B691-1B82-B38A-2907EF82636A}"/>
                </a:ext>
              </a:extLst>
            </p:cNvPr>
            <p:cNvSpPr/>
            <p:nvPr/>
          </p:nvSpPr>
          <p:spPr>
            <a:xfrm>
              <a:off x="5309106" y="392178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 72">
              <a:extLst>
                <a:ext uri="{FF2B5EF4-FFF2-40B4-BE49-F238E27FC236}">
                  <a16:creationId xmlns:a16="http://schemas.microsoft.com/office/drawing/2014/main" id="{456CAB4C-A32A-FE7E-6693-955FD62EA963}"/>
                </a:ext>
              </a:extLst>
            </p:cNvPr>
            <p:cNvSpPr/>
            <p:nvPr/>
          </p:nvSpPr>
          <p:spPr>
            <a:xfrm>
              <a:off x="4292827" y="531883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 73">
              <a:extLst>
                <a:ext uri="{FF2B5EF4-FFF2-40B4-BE49-F238E27FC236}">
                  <a16:creationId xmlns:a16="http://schemas.microsoft.com/office/drawing/2014/main" id="{13BD7368-3E45-FFF6-2C49-F8EDBF0A26D9}"/>
                </a:ext>
              </a:extLst>
            </p:cNvPr>
            <p:cNvSpPr/>
            <p:nvPr/>
          </p:nvSpPr>
          <p:spPr>
            <a:xfrm>
              <a:off x="4754821" y="372227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 74">
              <a:extLst>
                <a:ext uri="{FF2B5EF4-FFF2-40B4-BE49-F238E27FC236}">
                  <a16:creationId xmlns:a16="http://schemas.microsoft.com/office/drawing/2014/main" id="{9AB82A34-AE4A-15AB-6C42-943A02BDED02}"/>
                </a:ext>
              </a:extLst>
            </p:cNvPr>
            <p:cNvSpPr/>
            <p:nvPr/>
          </p:nvSpPr>
          <p:spPr>
            <a:xfrm>
              <a:off x="4015630" y="489466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50D28620-8917-63A4-0CD4-4F33CEF37C15}"/>
                </a:ext>
              </a:extLst>
            </p:cNvPr>
            <p:cNvSpPr/>
            <p:nvPr/>
          </p:nvSpPr>
          <p:spPr>
            <a:xfrm>
              <a:off x="3738434" y="534376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03929D57-5858-9361-DCBD-AE61EC7EC614}"/>
                </a:ext>
              </a:extLst>
            </p:cNvPr>
            <p:cNvSpPr/>
            <p:nvPr/>
          </p:nvSpPr>
          <p:spPr>
            <a:xfrm>
              <a:off x="4754821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6BE3A971-683F-6BBB-1872-808E5E4799AF}"/>
                </a:ext>
              </a:extLst>
            </p:cNvPr>
            <p:cNvSpPr/>
            <p:nvPr/>
          </p:nvSpPr>
          <p:spPr>
            <a:xfrm>
              <a:off x="4847219" y="41712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F9DD9ED8-BFC6-19A3-8D14-C6754260FC5D}"/>
                </a:ext>
              </a:extLst>
            </p:cNvPr>
            <p:cNvSpPr/>
            <p:nvPr/>
          </p:nvSpPr>
          <p:spPr>
            <a:xfrm>
              <a:off x="4385225" y="481988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BD03D373-6AAA-A25B-9759-1852703F7B90}"/>
                </a:ext>
              </a:extLst>
            </p:cNvPr>
            <p:cNvSpPr/>
            <p:nvPr/>
          </p:nvSpPr>
          <p:spPr>
            <a:xfrm>
              <a:off x="4570023" y="402160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54E7846-7160-7367-0CD4-7AD90BA89048}"/>
                </a:ext>
              </a:extLst>
            </p:cNvPr>
            <p:cNvSpPr/>
            <p:nvPr/>
          </p:nvSpPr>
          <p:spPr>
            <a:xfrm>
              <a:off x="4754821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6B5637C8-8E23-8920-7AF3-373F14613E12}"/>
                </a:ext>
              </a:extLst>
            </p:cNvPr>
            <p:cNvSpPr/>
            <p:nvPr/>
          </p:nvSpPr>
          <p:spPr>
            <a:xfrm>
              <a:off x="5678701" y="42710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CC9F035D-C08C-727F-E8D3-F193D73E3F9F}"/>
                </a:ext>
              </a:extLst>
            </p:cNvPr>
            <p:cNvSpPr/>
            <p:nvPr/>
          </p:nvSpPr>
          <p:spPr>
            <a:xfrm>
              <a:off x="4477624" y="541854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9F10F448-A762-C788-AAB4-2C2EEA2DECDD}"/>
                </a:ext>
              </a:extLst>
            </p:cNvPr>
            <p:cNvSpPr/>
            <p:nvPr/>
          </p:nvSpPr>
          <p:spPr>
            <a:xfrm>
              <a:off x="4847219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804592B5-EF16-9182-B93E-2F84BE38A62D}"/>
                </a:ext>
              </a:extLst>
            </p:cNvPr>
            <p:cNvSpPr/>
            <p:nvPr/>
          </p:nvSpPr>
          <p:spPr>
            <a:xfrm>
              <a:off x="4385225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1D082EE-47D3-96D2-0F80-C81B5D54E57A}"/>
                </a:ext>
              </a:extLst>
            </p:cNvPr>
            <p:cNvSpPr/>
            <p:nvPr/>
          </p:nvSpPr>
          <p:spPr>
            <a:xfrm>
              <a:off x="5031909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3F1780A5-7E18-14DC-B2CF-D50D1E1875B7}"/>
                </a:ext>
              </a:extLst>
            </p:cNvPr>
            <p:cNvSpPr/>
            <p:nvPr/>
          </p:nvSpPr>
          <p:spPr>
            <a:xfrm>
              <a:off x="3923232" y="546850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CBBC12A3-07DE-490E-1C3E-DCCFF7F18954}"/>
                </a:ext>
              </a:extLst>
            </p:cNvPr>
            <p:cNvSpPr/>
            <p:nvPr/>
          </p:nvSpPr>
          <p:spPr>
            <a:xfrm>
              <a:off x="5124308" y="457040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BDCAC621-D148-DAB2-9908-80902AAE770E}"/>
                </a:ext>
              </a:extLst>
            </p:cNvPr>
            <p:cNvSpPr/>
            <p:nvPr/>
          </p:nvSpPr>
          <p:spPr>
            <a:xfrm>
              <a:off x="4292827" y="51690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 89">
              <a:extLst>
                <a:ext uri="{FF2B5EF4-FFF2-40B4-BE49-F238E27FC236}">
                  <a16:creationId xmlns:a16="http://schemas.microsoft.com/office/drawing/2014/main" id="{6BBFCCDD-6B15-3E5C-39AA-6B7FDDC0313F}"/>
                </a:ext>
              </a:extLst>
            </p:cNvPr>
            <p:cNvSpPr/>
            <p:nvPr/>
          </p:nvSpPr>
          <p:spPr>
            <a:xfrm>
              <a:off x="5216707" y="392178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 90">
              <a:extLst>
                <a:ext uri="{FF2B5EF4-FFF2-40B4-BE49-F238E27FC236}">
                  <a16:creationId xmlns:a16="http://schemas.microsoft.com/office/drawing/2014/main" id="{FC3CE284-4C9E-B1CA-0490-09F83DE3B88F}"/>
                </a:ext>
              </a:extLst>
            </p:cNvPr>
            <p:cNvSpPr/>
            <p:nvPr/>
          </p:nvSpPr>
          <p:spPr>
            <a:xfrm>
              <a:off x="4292827" y="472007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4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 91">
              <a:extLst>
                <a:ext uri="{FF2B5EF4-FFF2-40B4-BE49-F238E27FC236}">
                  <a16:creationId xmlns:a16="http://schemas.microsoft.com/office/drawing/2014/main" id="{528256DA-A6AF-A8CC-F245-A7AC99BC4A51}"/>
                </a:ext>
              </a:extLst>
            </p:cNvPr>
            <p:cNvSpPr/>
            <p:nvPr/>
          </p:nvSpPr>
          <p:spPr>
            <a:xfrm>
              <a:off x="4939618" y="42710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 92">
              <a:extLst>
                <a:ext uri="{FF2B5EF4-FFF2-40B4-BE49-F238E27FC236}">
                  <a16:creationId xmlns:a16="http://schemas.microsoft.com/office/drawing/2014/main" id="{3B917285-C2C1-6015-5FC6-3497C531B585}"/>
                </a:ext>
              </a:extLst>
            </p:cNvPr>
            <p:cNvSpPr/>
            <p:nvPr/>
          </p:nvSpPr>
          <p:spPr>
            <a:xfrm>
              <a:off x="4200428" y="546850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E7950738-EF6F-8EB5-185D-4795B8818E0C}"/>
                </a:ext>
              </a:extLst>
            </p:cNvPr>
            <p:cNvSpPr/>
            <p:nvPr/>
          </p:nvSpPr>
          <p:spPr>
            <a:xfrm>
              <a:off x="4939618" y="437078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CBC3F1F9-7467-F612-F3CE-5566445C8B86}"/>
                </a:ext>
              </a:extLst>
            </p:cNvPr>
            <p:cNvSpPr/>
            <p:nvPr/>
          </p:nvSpPr>
          <p:spPr>
            <a:xfrm>
              <a:off x="5216707" y="496954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0918285-33B7-0CA3-0957-2FAF07F410F6}"/>
                </a:ext>
              </a:extLst>
            </p:cNvPr>
            <p:cNvSpPr/>
            <p:nvPr/>
          </p:nvSpPr>
          <p:spPr>
            <a:xfrm>
              <a:off x="4570023" y="422111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1D6196D4-7C3F-4135-5449-E32F1C9CD547}"/>
                </a:ext>
              </a:extLst>
            </p:cNvPr>
            <p:cNvSpPr/>
            <p:nvPr/>
          </p:nvSpPr>
          <p:spPr>
            <a:xfrm>
              <a:off x="4754821" y="52688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31B55AB-9F4D-F50B-231C-0F4E3C587128}"/>
                </a:ext>
              </a:extLst>
            </p:cNvPr>
            <p:cNvSpPr/>
            <p:nvPr/>
          </p:nvSpPr>
          <p:spPr>
            <a:xfrm>
              <a:off x="5493903" y="3871935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F2C946B0-882D-4C0C-75C7-66211AE13D7F}"/>
                </a:ext>
              </a:extLst>
            </p:cNvPr>
            <p:cNvSpPr/>
            <p:nvPr/>
          </p:nvSpPr>
          <p:spPr>
            <a:xfrm>
              <a:off x="4754821" y="472007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4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 99">
              <a:extLst>
                <a:ext uri="{FF2B5EF4-FFF2-40B4-BE49-F238E27FC236}">
                  <a16:creationId xmlns:a16="http://schemas.microsoft.com/office/drawing/2014/main" id="{6C6364CD-2408-6AD7-D20A-E1DA91D52095}"/>
                </a:ext>
              </a:extLst>
            </p:cNvPr>
            <p:cNvSpPr/>
            <p:nvPr/>
          </p:nvSpPr>
          <p:spPr>
            <a:xfrm>
              <a:off x="4754821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A074B7E8-CFE5-CE83-E732-5E38604EA50A}"/>
                </a:ext>
              </a:extLst>
            </p:cNvPr>
            <p:cNvSpPr/>
            <p:nvPr/>
          </p:nvSpPr>
          <p:spPr>
            <a:xfrm>
              <a:off x="5309106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 101">
              <a:extLst>
                <a:ext uri="{FF2B5EF4-FFF2-40B4-BE49-F238E27FC236}">
                  <a16:creationId xmlns:a16="http://schemas.microsoft.com/office/drawing/2014/main" id="{62EFA2A7-860F-D023-C9B2-02FAE158C861}"/>
                </a:ext>
              </a:extLst>
            </p:cNvPr>
            <p:cNvSpPr/>
            <p:nvPr/>
          </p:nvSpPr>
          <p:spPr>
            <a:xfrm>
              <a:off x="5401505" y="41712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282AE2DC-ACF1-A8CD-C65A-2C1C76096020}"/>
                </a:ext>
              </a:extLst>
            </p:cNvPr>
            <p:cNvSpPr/>
            <p:nvPr/>
          </p:nvSpPr>
          <p:spPr>
            <a:xfrm>
              <a:off x="4754821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FF5DAA91-E73E-4171-04E2-D735ED4A7571}"/>
                </a:ext>
              </a:extLst>
            </p:cNvPr>
            <p:cNvSpPr/>
            <p:nvPr/>
          </p:nvSpPr>
          <p:spPr>
            <a:xfrm>
              <a:off x="5216707" y="407145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 104">
              <a:extLst>
                <a:ext uri="{FF2B5EF4-FFF2-40B4-BE49-F238E27FC236}">
                  <a16:creationId xmlns:a16="http://schemas.microsoft.com/office/drawing/2014/main" id="{3AB90F98-B54B-A288-7D6D-63A1F90E0246}"/>
                </a:ext>
              </a:extLst>
            </p:cNvPr>
            <p:cNvSpPr/>
            <p:nvPr/>
          </p:nvSpPr>
          <p:spPr>
            <a:xfrm>
              <a:off x="4847219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943EDAAD-0555-9F8D-2757-4470B2041366}"/>
                </a:ext>
              </a:extLst>
            </p:cNvPr>
            <p:cNvSpPr/>
            <p:nvPr/>
          </p:nvSpPr>
          <p:spPr>
            <a:xfrm>
              <a:off x="4200428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45958577-94BB-E8F4-6B3B-E27D980BF7F9}"/>
                </a:ext>
              </a:extLst>
            </p:cNvPr>
            <p:cNvSpPr/>
            <p:nvPr/>
          </p:nvSpPr>
          <p:spPr>
            <a:xfrm>
              <a:off x="4477624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A78C52D7-2977-F031-E567-7716603E5C7A}"/>
                </a:ext>
              </a:extLst>
            </p:cNvPr>
            <p:cNvSpPr/>
            <p:nvPr/>
          </p:nvSpPr>
          <p:spPr>
            <a:xfrm>
              <a:off x="5216707" y="432092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 108">
              <a:extLst>
                <a:ext uri="{FF2B5EF4-FFF2-40B4-BE49-F238E27FC236}">
                  <a16:creationId xmlns:a16="http://schemas.microsoft.com/office/drawing/2014/main" id="{39BB4C03-4EE3-BA1A-78E3-B7744585E44D}"/>
                </a:ext>
              </a:extLst>
            </p:cNvPr>
            <p:cNvSpPr/>
            <p:nvPr/>
          </p:nvSpPr>
          <p:spPr>
            <a:xfrm>
              <a:off x="4662422" y="511921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 109">
              <a:extLst>
                <a:ext uri="{FF2B5EF4-FFF2-40B4-BE49-F238E27FC236}">
                  <a16:creationId xmlns:a16="http://schemas.microsoft.com/office/drawing/2014/main" id="{F5005AF6-935D-82D2-19F4-D2E566354FF5}"/>
                </a:ext>
              </a:extLst>
            </p:cNvPr>
            <p:cNvSpPr/>
            <p:nvPr/>
          </p:nvSpPr>
          <p:spPr>
            <a:xfrm>
              <a:off x="5309106" y="36224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 110">
              <a:extLst>
                <a:ext uri="{FF2B5EF4-FFF2-40B4-BE49-F238E27FC236}">
                  <a16:creationId xmlns:a16="http://schemas.microsoft.com/office/drawing/2014/main" id="{94A56330-F202-6C57-0D28-27EB656FC788}"/>
                </a:ext>
              </a:extLst>
            </p:cNvPr>
            <p:cNvSpPr/>
            <p:nvPr/>
          </p:nvSpPr>
          <p:spPr>
            <a:xfrm>
              <a:off x="4477624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B31E945-D13D-2B1E-F5DD-2A39E5AA0CAE}"/>
                </a:ext>
              </a:extLst>
            </p:cNvPr>
            <p:cNvSpPr/>
            <p:nvPr/>
          </p:nvSpPr>
          <p:spPr>
            <a:xfrm>
              <a:off x="5031909" y="412141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 112">
              <a:extLst>
                <a:ext uri="{FF2B5EF4-FFF2-40B4-BE49-F238E27FC236}">
                  <a16:creationId xmlns:a16="http://schemas.microsoft.com/office/drawing/2014/main" id="{FDF73EC2-EF26-844A-CF8A-14C500004E83}"/>
                </a:ext>
              </a:extLst>
            </p:cNvPr>
            <p:cNvSpPr/>
            <p:nvPr/>
          </p:nvSpPr>
          <p:spPr>
            <a:xfrm>
              <a:off x="4847219" y="496954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 113">
              <a:extLst>
                <a:ext uri="{FF2B5EF4-FFF2-40B4-BE49-F238E27FC236}">
                  <a16:creationId xmlns:a16="http://schemas.microsoft.com/office/drawing/2014/main" id="{C4B84BA0-F289-71ED-C93E-FCD2D3A7E80C}"/>
                </a:ext>
              </a:extLst>
            </p:cNvPr>
            <p:cNvSpPr/>
            <p:nvPr/>
          </p:nvSpPr>
          <p:spPr>
            <a:xfrm>
              <a:off x="5124308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1ECE895E-FB46-E9A4-FEFA-17B1F10D89CA}"/>
                </a:ext>
              </a:extLst>
            </p:cNvPr>
            <p:cNvSpPr/>
            <p:nvPr/>
          </p:nvSpPr>
          <p:spPr>
            <a:xfrm>
              <a:off x="4754821" y="452055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 115">
              <a:extLst>
                <a:ext uri="{FF2B5EF4-FFF2-40B4-BE49-F238E27FC236}">
                  <a16:creationId xmlns:a16="http://schemas.microsoft.com/office/drawing/2014/main" id="{AF7A48F4-7032-CD47-3803-379212A8C2BE}"/>
                </a:ext>
              </a:extLst>
            </p:cNvPr>
            <p:cNvSpPr/>
            <p:nvPr/>
          </p:nvSpPr>
          <p:spPr>
            <a:xfrm>
              <a:off x="4662422" y="481988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 116">
              <a:extLst>
                <a:ext uri="{FF2B5EF4-FFF2-40B4-BE49-F238E27FC236}">
                  <a16:creationId xmlns:a16="http://schemas.microsoft.com/office/drawing/2014/main" id="{0C5BFDA5-392A-9B77-4DE5-AA87B6FC1C69}"/>
                </a:ext>
              </a:extLst>
            </p:cNvPr>
            <p:cNvSpPr/>
            <p:nvPr/>
          </p:nvSpPr>
          <p:spPr>
            <a:xfrm>
              <a:off x="4662422" y="437078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 117">
              <a:extLst>
                <a:ext uri="{FF2B5EF4-FFF2-40B4-BE49-F238E27FC236}">
                  <a16:creationId xmlns:a16="http://schemas.microsoft.com/office/drawing/2014/main" id="{2D0A2AE4-A6FB-62C2-B25D-594F5BFC4563}"/>
                </a:ext>
              </a:extLst>
            </p:cNvPr>
            <p:cNvSpPr/>
            <p:nvPr/>
          </p:nvSpPr>
          <p:spPr>
            <a:xfrm>
              <a:off x="4754821" y="472007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4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 118">
              <a:extLst>
                <a:ext uri="{FF2B5EF4-FFF2-40B4-BE49-F238E27FC236}">
                  <a16:creationId xmlns:a16="http://schemas.microsoft.com/office/drawing/2014/main" id="{910B5BBC-E4FE-7CF7-9F78-341C16A50730}"/>
                </a:ext>
              </a:extLst>
            </p:cNvPr>
            <p:cNvSpPr/>
            <p:nvPr/>
          </p:nvSpPr>
          <p:spPr>
            <a:xfrm>
              <a:off x="5863498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 119">
              <a:extLst>
                <a:ext uri="{FF2B5EF4-FFF2-40B4-BE49-F238E27FC236}">
                  <a16:creationId xmlns:a16="http://schemas.microsoft.com/office/drawing/2014/main" id="{35BAA0E7-790F-B8DD-FDFD-3158E0F0CD03}"/>
                </a:ext>
              </a:extLst>
            </p:cNvPr>
            <p:cNvSpPr/>
            <p:nvPr/>
          </p:nvSpPr>
          <p:spPr>
            <a:xfrm>
              <a:off x="6140695" y="402160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1C031E12-C069-5B45-8049-8B482C17A31C}"/>
                </a:ext>
              </a:extLst>
            </p:cNvPr>
            <p:cNvSpPr/>
            <p:nvPr/>
          </p:nvSpPr>
          <p:spPr>
            <a:xfrm>
              <a:off x="4292827" y="491969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CB16F3E7-4A54-B3A9-CEB0-8EA62CAF1F0F}"/>
                </a:ext>
              </a:extLst>
            </p:cNvPr>
            <p:cNvSpPr/>
            <p:nvPr/>
          </p:nvSpPr>
          <p:spPr>
            <a:xfrm>
              <a:off x="4385225" y="38719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 122">
              <a:extLst>
                <a:ext uri="{FF2B5EF4-FFF2-40B4-BE49-F238E27FC236}">
                  <a16:creationId xmlns:a16="http://schemas.microsoft.com/office/drawing/2014/main" id="{3B0C614E-BFB0-AD67-939A-1E40434FC999}"/>
                </a:ext>
              </a:extLst>
            </p:cNvPr>
            <p:cNvSpPr/>
            <p:nvPr/>
          </p:nvSpPr>
          <p:spPr>
            <a:xfrm>
              <a:off x="4477624" y="501939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9EDEA319-38D3-7697-AE34-6C0D5376768E}"/>
                </a:ext>
              </a:extLst>
            </p:cNvPr>
            <p:cNvSpPr/>
            <p:nvPr/>
          </p:nvSpPr>
          <p:spPr>
            <a:xfrm>
              <a:off x="6417891" y="4021600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3E438BE2-2956-C62D-1B34-0B1E134BC33A}"/>
                </a:ext>
              </a:extLst>
            </p:cNvPr>
            <p:cNvSpPr/>
            <p:nvPr/>
          </p:nvSpPr>
          <p:spPr>
            <a:xfrm>
              <a:off x="4754821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01F36A75-DB2A-E8F1-44B6-E4ABDAB48C7D}"/>
                </a:ext>
              </a:extLst>
            </p:cNvPr>
            <p:cNvSpPr/>
            <p:nvPr/>
          </p:nvSpPr>
          <p:spPr>
            <a:xfrm>
              <a:off x="5309106" y="397164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 126">
              <a:extLst>
                <a:ext uri="{FF2B5EF4-FFF2-40B4-BE49-F238E27FC236}">
                  <a16:creationId xmlns:a16="http://schemas.microsoft.com/office/drawing/2014/main" id="{8324D043-EFE8-D6B6-9C58-E1A774FE9B6A}"/>
                </a:ext>
              </a:extLst>
            </p:cNvPr>
            <p:cNvSpPr/>
            <p:nvPr/>
          </p:nvSpPr>
          <p:spPr>
            <a:xfrm>
              <a:off x="3646035" y="541854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 127">
              <a:extLst>
                <a:ext uri="{FF2B5EF4-FFF2-40B4-BE49-F238E27FC236}">
                  <a16:creationId xmlns:a16="http://schemas.microsoft.com/office/drawing/2014/main" id="{93F4EFAA-837D-1342-7AC4-3DBE931D3095}"/>
                </a:ext>
              </a:extLst>
            </p:cNvPr>
            <p:cNvSpPr/>
            <p:nvPr/>
          </p:nvSpPr>
          <p:spPr>
            <a:xfrm>
              <a:off x="4939618" y="422111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 128">
              <a:extLst>
                <a:ext uri="{FF2B5EF4-FFF2-40B4-BE49-F238E27FC236}">
                  <a16:creationId xmlns:a16="http://schemas.microsoft.com/office/drawing/2014/main" id="{CBB7277C-BA43-DFC2-2BCB-5BC7BF54CDE6}"/>
                </a:ext>
              </a:extLst>
            </p:cNvPr>
            <p:cNvSpPr/>
            <p:nvPr/>
          </p:nvSpPr>
          <p:spPr>
            <a:xfrm>
              <a:off x="4939618" y="459533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 129">
              <a:extLst>
                <a:ext uri="{FF2B5EF4-FFF2-40B4-BE49-F238E27FC236}">
                  <a16:creationId xmlns:a16="http://schemas.microsoft.com/office/drawing/2014/main" id="{850D63A7-1CD6-2368-69F0-B2EB1C585CF7}"/>
                </a:ext>
              </a:extLst>
            </p:cNvPr>
            <p:cNvSpPr/>
            <p:nvPr/>
          </p:nvSpPr>
          <p:spPr>
            <a:xfrm>
              <a:off x="5955897" y="3597532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228DEB55-E4AD-E7EA-7E59-09194DD346CA}"/>
                </a:ext>
              </a:extLst>
            </p:cNvPr>
            <p:cNvSpPr/>
            <p:nvPr/>
          </p:nvSpPr>
          <p:spPr>
            <a:xfrm>
              <a:off x="4108029" y="524395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 131">
              <a:extLst>
                <a:ext uri="{FF2B5EF4-FFF2-40B4-BE49-F238E27FC236}">
                  <a16:creationId xmlns:a16="http://schemas.microsoft.com/office/drawing/2014/main" id="{99ECD31B-56A6-2108-F12C-8808346DE9A4}"/>
                </a:ext>
              </a:extLst>
            </p:cNvPr>
            <p:cNvSpPr/>
            <p:nvPr/>
          </p:nvSpPr>
          <p:spPr>
            <a:xfrm>
              <a:off x="4754821" y="407145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 132">
              <a:extLst>
                <a:ext uri="{FF2B5EF4-FFF2-40B4-BE49-F238E27FC236}">
                  <a16:creationId xmlns:a16="http://schemas.microsoft.com/office/drawing/2014/main" id="{56E19C61-4E1A-7604-3F2F-5AADBCC0EDC5}"/>
                </a:ext>
              </a:extLst>
            </p:cNvPr>
            <p:cNvSpPr/>
            <p:nvPr/>
          </p:nvSpPr>
          <p:spPr>
            <a:xfrm>
              <a:off x="5031909" y="539361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D4373827-C6FC-C8E5-E0E5-9E4C899412CF}"/>
                </a:ext>
              </a:extLst>
            </p:cNvPr>
            <p:cNvSpPr/>
            <p:nvPr/>
          </p:nvSpPr>
          <p:spPr>
            <a:xfrm>
              <a:off x="4200428" y="476992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17A1C17E-545C-B0B0-C89A-F67E8D50A511}"/>
                </a:ext>
              </a:extLst>
            </p:cNvPr>
            <p:cNvSpPr/>
            <p:nvPr/>
          </p:nvSpPr>
          <p:spPr>
            <a:xfrm>
              <a:off x="5586302" y="457040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6E36E94C-8064-1EA4-4DDB-69727A795918}"/>
                </a:ext>
              </a:extLst>
            </p:cNvPr>
            <p:cNvSpPr/>
            <p:nvPr/>
          </p:nvSpPr>
          <p:spPr>
            <a:xfrm>
              <a:off x="4754821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 136">
              <a:extLst>
                <a:ext uri="{FF2B5EF4-FFF2-40B4-BE49-F238E27FC236}">
                  <a16:creationId xmlns:a16="http://schemas.microsoft.com/office/drawing/2014/main" id="{36707DE6-A9CB-A5A7-0BD6-D9855DD796D6}"/>
                </a:ext>
              </a:extLst>
            </p:cNvPr>
            <p:cNvSpPr/>
            <p:nvPr/>
          </p:nvSpPr>
          <p:spPr>
            <a:xfrm>
              <a:off x="3923232" y="514413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D1372AD5-9947-2ADC-D05E-50E314D61721}"/>
                </a:ext>
              </a:extLst>
            </p:cNvPr>
            <p:cNvSpPr/>
            <p:nvPr/>
          </p:nvSpPr>
          <p:spPr>
            <a:xfrm>
              <a:off x="5401505" y="354757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12BDCFD3-A55E-97E0-7E12-9464FF518751}"/>
                </a:ext>
              </a:extLst>
            </p:cNvPr>
            <p:cNvSpPr/>
            <p:nvPr/>
          </p:nvSpPr>
          <p:spPr>
            <a:xfrm>
              <a:off x="5493903" y="4495520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 139">
              <a:extLst>
                <a:ext uri="{FF2B5EF4-FFF2-40B4-BE49-F238E27FC236}">
                  <a16:creationId xmlns:a16="http://schemas.microsoft.com/office/drawing/2014/main" id="{8B880B55-B4AF-DED2-0099-289A7DE014E7}"/>
                </a:ext>
              </a:extLst>
            </p:cNvPr>
            <p:cNvSpPr/>
            <p:nvPr/>
          </p:nvSpPr>
          <p:spPr>
            <a:xfrm>
              <a:off x="4847219" y="372227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144C2EC9-E0A3-FE47-EE55-287F212B72B9}"/>
                </a:ext>
              </a:extLst>
            </p:cNvPr>
            <p:cNvSpPr/>
            <p:nvPr/>
          </p:nvSpPr>
          <p:spPr>
            <a:xfrm>
              <a:off x="5031909" y="511921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 141">
              <a:extLst>
                <a:ext uri="{FF2B5EF4-FFF2-40B4-BE49-F238E27FC236}">
                  <a16:creationId xmlns:a16="http://schemas.microsoft.com/office/drawing/2014/main" id="{105A2F45-E8D7-D90B-9B96-61C2148CE799}"/>
                </a:ext>
              </a:extLst>
            </p:cNvPr>
            <p:cNvSpPr/>
            <p:nvPr/>
          </p:nvSpPr>
          <p:spPr>
            <a:xfrm>
              <a:off x="5401505" y="404652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FC916264-842D-21A4-9624-1B6E65D9BA8A}"/>
                </a:ext>
              </a:extLst>
            </p:cNvPr>
            <p:cNvSpPr/>
            <p:nvPr/>
          </p:nvSpPr>
          <p:spPr>
            <a:xfrm>
              <a:off x="4847219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 143">
              <a:extLst>
                <a:ext uri="{FF2B5EF4-FFF2-40B4-BE49-F238E27FC236}">
                  <a16:creationId xmlns:a16="http://schemas.microsoft.com/office/drawing/2014/main" id="{5A76C57F-0080-F427-800B-49D6788A5C6C}"/>
                </a:ext>
              </a:extLst>
            </p:cNvPr>
            <p:cNvSpPr/>
            <p:nvPr/>
          </p:nvSpPr>
          <p:spPr>
            <a:xfrm>
              <a:off x="5309106" y="424604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 144">
              <a:extLst>
                <a:ext uri="{FF2B5EF4-FFF2-40B4-BE49-F238E27FC236}">
                  <a16:creationId xmlns:a16="http://schemas.microsoft.com/office/drawing/2014/main" id="{13A4CC6B-3960-CBD1-DA26-6F611159B954}"/>
                </a:ext>
              </a:extLst>
            </p:cNvPr>
            <p:cNvSpPr/>
            <p:nvPr/>
          </p:nvSpPr>
          <p:spPr>
            <a:xfrm>
              <a:off x="4570023" y="541854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9F04669A-4100-D806-8A9A-3A0FB50C1BE3}"/>
                </a:ext>
              </a:extLst>
            </p:cNvPr>
            <p:cNvSpPr/>
            <p:nvPr/>
          </p:nvSpPr>
          <p:spPr>
            <a:xfrm>
              <a:off x="5586302" y="454547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 146">
              <a:extLst>
                <a:ext uri="{FF2B5EF4-FFF2-40B4-BE49-F238E27FC236}">
                  <a16:creationId xmlns:a16="http://schemas.microsoft.com/office/drawing/2014/main" id="{4D5F1FF3-D1A0-79AF-244C-E694EB9BD1F9}"/>
                </a:ext>
              </a:extLst>
            </p:cNvPr>
            <p:cNvSpPr/>
            <p:nvPr/>
          </p:nvSpPr>
          <p:spPr>
            <a:xfrm>
              <a:off x="4662422" y="496954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 147">
              <a:extLst>
                <a:ext uri="{FF2B5EF4-FFF2-40B4-BE49-F238E27FC236}">
                  <a16:creationId xmlns:a16="http://schemas.microsoft.com/office/drawing/2014/main" id="{CB98AE6D-02B6-7DA7-F44E-6212049CD3CC}"/>
                </a:ext>
              </a:extLst>
            </p:cNvPr>
            <p:cNvSpPr/>
            <p:nvPr/>
          </p:nvSpPr>
          <p:spPr>
            <a:xfrm>
              <a:off x="4662422" y="499447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03BCF038-6E4D-0BB5-6D9F-72D8AE2C7F29}"/>
                </a:ext>
              </a:extLst>
            </p:cNvPr>
            <p:cNvSpPr/>
            <p:nvPr/>
          </p:nvSpPr>
          <p:spPr>
            <a:xfrm>
              <a:off x="4477624" y="516906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2555E4F0-5595-8ABB-1194-4FCD0B594BF3}"/>
                </a:ext>
              </a:extLst>
            </p:cNvPr>
            <p:cNvSpPr/>
            <p:nvPr/>
          </p:nvSpPr>
          <p:spPr>
            <a:xfrm>
              <a:off x="5493903" y="4819882"/>
              <a:ext cx="76497" cy="76497"/>
            </a:xfrm>
            <a:custGeom>
              <a:avLst/>
              <a:gdLst>
                <a:gd name="connsiteX0" fmla="*/ 76497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7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7" y="38249"/>
                  </a:moveTo>
                  <a:cubicBezTo>
                    <a:pt x="76497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7" y="17125"/>
                    <a:pt x="76497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BD8A8D55-EDA4-E503-D8F2-6F734BC72989}"/>
                </a:ext>
              </a:extLst>
            </p:cNvPr>
            <p:cNvSpPr/>
            <p:nvPr/>
          </p:nvSpPr>
          <p:spPr>
            <a:xfrm>
              <a:off x="3461238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980EABE9-F7CF-3972-4723-8D98B1347DC2}"/>
                </a:ext>
              </a:extLst>
            </p:cNvPr>
            <p:cNvSpPr/>
            <p:nvPr/>
          </p:nvSpPr>
          <p:spPr>
            <a:xfrm>
              <a:off x="5863498" y="4445667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 152">
              <a:extLst>
                <a:ext uri="{FF2B5EF4-FFF2-40B4-BE49-F238E27FC236}">
                  <a16:creationId xmlns:a16="http://schemas.microsoft.com/office/drawing/2014/main" id="{5D1126CF-B1E2-16F8-C012-D2CCA8A5D0F9}"/>
                </a:ext>
              </a:extLst>
            </p:cNvPr>
            <p:cNvSpPr/>
            <p:nvPr/>
          </p:nvSpPr>
          <p:spPr>
            <a:xfrm>
              <a:off x="4385225" y="52688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6C634E9D-9CB8-E9F7-66A8-04EAD1CEAFD8}"/>
                </a:ext>
              </a:extLst>
            </p:cNvPr>
            <p:cNvSpPr/>
            <p:nvPr/>
          </p:nvSpPr>
          <p:spPr>
            <a:xfrm>
              <a:off x="5586302" y="432092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2B9F3785-11C3-F9D6-7A83-55AD60CEF887}"/>
                </a:ext>
              </a:extLst>
            </p:cNvPr>
            <p:cNvSpPr/>
            <p:nvPr/>
          </p:nvSpPr>
          <p:spPr>
            <a:xfrm>
              <a:off x="4847219" y="504443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383B1A5B-46D3-EF30-138B-F4B9216653B7}"/>
                </a:ext>
              </a:extLst>
            </p:cNvPr>
            <p:cNvSpPr/>
            <p:nvPr/>
          </p:nvSpPr>
          <p:spPr>
            <a:xfrm>
              <a:off x="5216707" y="4021600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0DEED6F2-496B-E194-4921-614599936EEE}"/>
                </a:ext>
              </a:extLst>
            </p:cNvPr>
            <p:cNvSpPr/>
            <p:nvPr/>
          </p:nvSpPr>
          <p:spPr>
            <a:xfrm>
              <a:off x="4847219" y="52688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AC1CF122-E687-B2D3-DD34-A1B5DE4B955A}"/>
                </a:ext>
              </a:extLst>
            </p:cNvPr>
            <p:cNvSpPr/>
            <p:nvPr/>
          </p:nvSpPr>
          <p:spPr>
            <a:xfrm>
              <a:off x="6602689" y="432092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E9C2EBCF-5845-3A75-2CB4-25DF9622179F}"/>
                </a:ext>
              </a:extLst>
            </p:cNvPr>
            <p:cNvSpPr/>
            <p:nvPr/>
          </p:nvSpPr>
          <p:spPr>
            <a:xfrm>
              <a:off x="4754821" y="4994473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3D5CCFB9-C347-9C4E-02EC-32B7C8D59E9C}"/>
                </a:ext>
              </a:extLst>
            </p:cNvPr>
            <p:cNvSpPr/>
            <p:nvPr/>
          </p:nvSpPr>
          <p:spPr>
            <a:xfrm>
              <a:off x="5401505" y="481988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C44EE5F2-7E55-9E31-C565-D0413669C6AB}"/>
                </a:ext>
              </a:extLst>
            </p:cNvPr>
            <p:cNvSpPr/>
            <p:nvPr/>
          </p:nvSpPr>
          <p:spPr>
            <a:xfrm>
              <a:off x="5031909" y="481988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3124AC0F-6695-8E6D-7981-D593EF65B442}"/>
                </a:ext>
              </a:extLst>
            </p:cNvPr>
            <p:cNvSpPr/>
            <p:nvPr/>
          </p:nvSpPr>
          <p:spPr>
            <a:xfrm>
              <a:off x="5586302" y="384690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18FFB5F-6713-895D-950E-C85073E0FFAB}"/>
                </a:ext>
              </a:extLst>
            </p:cNvPr>
            <p:cNvSpPr/>
            <p:nvPr/>
          </p:nvSpPr>
          <p:spPr>
            <a:xfrm>
              <a:off x="4477624" y="489466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C26D11F5-9ACC-DE21-A36C-CECF3FF58F6D}"/>
                </a:ext>
              </a:extLst>
            </p:cNvPr>
            <p:cNvSpPr/>
            <p:nvPr/>
          </p:nvSpPr>
          <p:spPr>
            <a:xfrm>
              <a:off x="4754821" y="4420741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1B20A183-1EAE-E1E9-3951-C170285B5145}"/>
                </a:ext>
              </a:extLst>
            </p:cNvPr>
            <p:cNvSpPr/>
            <p:nvPr/>
          </p:nvSpPr>
          <p:spPr>
            <a:xfrm>
              <a:off x="4847219" y="514413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7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7"/>
                    <a:pt x="38249" y="76497"/>
                  </a:cubicBezTo>
                  <a:cubicBezTo>
                    <a:pt x="17125" y="76497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C4E4FB83-DC32-20E9-AF6C-95E1590240D4}"/>
                </a:ext>
              </a:extLst>
            </p:cNvPr>
            <p:cNvSpPr/>
            <p:nvPr/>
          </p:nvSpPr>
          <p:spPr>
            <a:xfrm>
              <a:off x="5678701" y="434585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FBE4E469-D409-46EE-7594-E0D0D056A794}"/>
                </a:ext>
              </a:extLst>
            </p:cNvPr>
            <p:cNvSpPr/>
            <p:nvPr/>
          </p:nvSpPr>
          <p:spPr>
            <a:xfrm>
              <a:off x="4292827" y="491969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030CD16-21D0-FA9B-F5E0-1D1916E3C1B6}"/>
                </a:ext>
              </a:extLst>
            </p:cNvPr>
            <p:cNvSpPr/>
            <p:nvPr/>
          </p:nvSpPr>
          <p:spPr>
            <a:xfrm>
              <a:off x="5031909" y="407145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96D8E804-7E61-26C1-E4E9-F2F82457BDED}"/>
                </a:ext>
              </a:extLst>
            </p:cNvPr>
            <p:cNvSpPr/>
            <p:nvPr/>
          </p:nvSpPr>
          <p:spPr>
            <a:xfrm>
              <a:off x="5031909" y="4919694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589F8B75-A72E-D7A9-537C-C7DCAF1F2ABB}"/>
                </a:ext>
              </a:extLst>
            </p:cNvPr>
            <p:cNvSpPr/>
            <p:nvPr/>
          </p:nvSpPr>
          <p:spPr>
            <a:xfrm>
              <a:off x="4477624" y="484480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3DC5160B-1448-CE13-DCA3-A9ABB2D1AAEF}"/>
                </a:ext>
              </a:extLst>
            </p:cNvPr>
            <p:cNvSpPr/>
            <p:nvPr/>
          </p:nvSpPr>
          <p:spPr>
            <a:xfrm>
              <a:off x="4570023" y="526887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37C3763B-C9C1-521D-BE77-D2FB08BE68E8}"/>
                </a:ext>
              </a:extLst>
            </p:cNvPr>
            <p:cNvSpPr/>
            <p:nvPr/>
          </p:nvSpPr>
          <p:spPr>
            <a:xfrm>
              <a:off x="4754821" y="459533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6384FB3-6A71-3AC0-18BE-2527E600D387}"/>
                </a:ext>
              </a:extLst>
            </p:cNvPr>
            <p:cNvSpPr/>
            <p:nvPr/>
          </p:nvSpPr>
          <p:spPr>
            <a:xfrm>
              <a:off x="4939618" y="531883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A53274CA-D03F-AE40-7765-39A218DB2342}"/>
                </a:ext>
              </a:extLst>
            </p:cNvPr>
            <p:cNvSpPr/>
            <p:nvPr/>
          </p:nvSpPr>
          <p:spPr>
            <a:xfrm>
              <a:off x="4292827" y="467021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90C3B57B-B2D3-31B2-F51D-29D1FA5DAC11}"/>
                </a:ext>
              </a:extLst>
            </p:cNvPr>
            <p:cNvSpPr/>
            <p:nvPr/>
          </p:nvSpPr>
          <p:spPr>
            <a:xfrm>
              <a:off x="4754821" y="4071452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4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ADAE765F-23EA-29CC-845C-C8D9819EBB7F}"/>
                </a:ext>
              </a:extLst>
            </p:cNvPr>
            <p:cNvSpPr/>
            <p:nvPr/>
          </p:nvSpPr>
          <p:spPr>
            <a:xfrm>
              <a:off x="4200428" y="484480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1FA5F5C1-0E34-04D1-2A78-4E8E5C6FCF34}"/>
                </a:ext>
              </a:extLst>
            </p:cNvPr>
            <p:cNvSpPr/>
            <p:nvPr/>
          </p:nvSpPr>
          <p:spPr>
            <a:xfrm>
              <a:off x="5216707" y="4869735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95F72FC0-815F-B6FA-0565-27A001338CC3}"/>
                </a:ext>
              </a:extLst>
            </p:cNvPr>
            <p:cNvSpPr/>
            <p:nvPr/>
          </p:nvSpPr>
          <p:spPr>
            <a:xfrm>
              <a:off x="5031909" y="457040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 178">
              <a:extLst>
                <a:ext uri="{FF2B5EF4-FFF2-40B4-BE49-F238E27FC236}">
                  <a16:creationId xmlns:a16="http://schemas.microsoft.com/office/drawing/2014/main" id="{E3BE9EEF-196A-EEB3-3410-032836877022}"/>
                </a:ext>
              </a:extLst>
            </p:cNvPr>
            <p:cNvSpPr/>
            <p:nvPr/>
          </p:nvSpPr>
          <p:spPr>
            <a:xfrm>
              <a:off x="4477624" y="4620258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 179">
              <a:extLst>
                <a:ext uri="{FF2B5EF4-FFF2-40B4-BE49-F238E27FC236}">
                  <a16:creationId xmlns:a16="http://schemas.microsoft.com/office/drawing/2014/main" id="{7FC4720E-1472-B9E3-B1CC-8B7CBEB8EE88}"/>
                </a:ext>
              </a:extLst>
            </p:cNvPr>
            <p:cNvSpPr/>
            <p:nvPr/>
          </p:nvSpPr>
          <p:spPr>
            <a:xfrm>
              <a:off x="5771100" y="4320929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4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 180">
              <a:extLst>
                <a:ext uri="{FF2B5EF4-FFF2-40B4-BE49-F238E27FC236}">
                  <a16:creationId xmlns:a16="http://schemas.microsoft.com/office/drawing/2014/main" id="{CE644EBC-F60E-E18A-6615-132F3DCFB090}"/>
                </a:ext>
              </a:extLst>
            </p:cNvPr>
            <p:cNvSpPr/>
            <p:nvPr/>
          </p:nvSpPr>
          <p:spPr>
            <a:xfrm>
              <a:off x="6695195" y="3822083"/>
              <a:ext cx="76390" cy="76389"/>
            </a:xfrm>
            <a:custGeom>
              <a:avLst/>
              <a:gdLst>
                <a:gd name="connsiteX0" fmla="*/ 0 w 76390"/>
                <a:gd name="connsiteY0" fmla="*/ 76390 h 76389"/>
                <a:gd name="connsiteX1" fmla="*/ 76390 w 76390"/>
                <a:gd name="connsiteY1" fmla="*/ 76390 h 76389"/>
                <a:gd name="connsiteX2" fmla="*/ 76390 w 76390"/>
                <a:gd name="connsiteY2" fmla="*/ 0 h 76389"/>
                <a:gd name="connsiteX3" fmla="*/ 0 w 76390"/>
                <a:gd name="connsiteY3" fmla="*/ 0 h 7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89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19F361C0-87F6-09B4-36C1-9BEA86176143}"/>
                </a:ext>
              </a:extLst>
            </p:cNvPr>
            <p:cNvSpPr/>
            <p:nvPr/>
          </p:nvSpPr>
          <p:spPr>
            <a:xfrm>
              <a:off x="8450664" y="262465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3E4EF16D-95E8-83D4-68FD-7685A63E6CAD}"/>
                </a:ext>
              </a:extLst>
            </p:cNvPr>
            <p:cNvSpPr/>
            <p:nvPr/>
          </p:nvSpPr>
          <p:spPr>
            <a:xfrm>
              <a:off x="6602796" y="387193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A5AB2C0-5120-D320-1885-C80CD55B4A22}"/>
                </a:ext>
              </a:extLst>
            </p:cNvPr>
            <p:cNvSpPr/>
            <p:nvPr/>
          </p:nvSpPr>
          <p:spPr>
            <a:xfrm>
              <a:off x="7341986" y="262465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158DEF40-355C-FC72-DCA0-1474B5B7E737}"/>
                </a:ext>
              </a:extLst>
            </p:cNvPr>
            <p:cNvSpPr/>
            <p:nvPr/>
          </p:nvSpPr>
          <p:spPr>
            <a:xfrm>
              <a:off x="7064790" y="292398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478C4C62-FEAE-678E-1E2C-58512A3B09EA}"/>
                </a:ext>
              </a:extLst>
            </p:cNvPr>
            <p:cNvSpPr/>
            <p:nvPr/>
          </p:nvSpPr>
          <p:spPr>
            <a:xfrm>
              <a:off x="6602796" y="3772123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6469152D-92DA-A191-07C5-9A2F18FCD5DD}"/>
                </a:ext>
              </a:extLst>
            </p:cNvPr>
            <p:cNvSpPr/>
            <p:nvPr/>
          </p:nvSpPr>
          <p:spPr>
            <a:xfrm>
              <a:off x="6695195" y="3522646"/>
              <a:ext cx="76390" cy="76497"/>
            </a:xfrm>
            <a:custGeom>
              <a:avLst/>
              <a:gdLst>
                <a:gd name="connsiteX0" fmla="*/ 0 w 76390"/>
                <a:gd name="connsiteY0" fmla="*/ 76498 h 76497"/>
                <a:gd name="connsiteX1" fmla="*/ 76390 w 76390"/>
                <a:gd name="connsiteY1" fmla="*/ 76498 h 76497"/>
                <a:gd name="connsiteX2" fmla="*/ 76390 w 76390"/>
                <a:gd name="connsiteY2" fmla="*/ 0 h 76497"/>
                <a:gd name="connsiteX3" fmla="*/ 0 w 76390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 187">
              <a:extLst>
                <a:ext uri="{FF2B5EF4-FFF2-40B4-BE49-F238E27FC236}">
                  <a16:creationId xmlns:a16="http://schemas.microsoft.com/office/drawing/2014/main" id="{978D0493-1620-461D-CEC1-00A2AA12EDB0}"/>
                </a:ext>
              </a:extLst>
            </p:cNvPr>
            <p:cNvSpPr/>
            <p:nvPr/>
          </p:nvSpPr>
          <p:spPr>
            <a:xfrm>
              <a:off x="7434278" y="3123505"/>
              <a:ext cx="76497" cy="76497"/>
            </a:xfrm>
            <a:custGeom>
              <a:avLst/>
              <a:gdLst>
                <a:gd name="connsiteX0" fmla="*/ 0 w 76497"/>
                <a:gd name="connsiteY0" fmla="*/ 76498 h 76497"/>
                <a:gd name="connsiteX1" fmla="*/ 76498 w 76497"/>
                <a:gd name="connsiteY1" fmla="*/ 76498 h 76497"/>
                <a:gd name="connsiteX2" fmla="*/ 76498 w 76497"/>
                <a:gd name="connsiteY2" fmla="*/ 0 h 76497"/>
                <a:gd name="connsiteX3" fmla="*/ 0 w 76497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497">
                  <a:moveTo>
                    <a:pt x="0" y="76498"/>
                  </a:moveTo>
                  <a:lnTo>
                    <a:pt x="76498" y="76498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 188">
              <a:extLst>
                <a:ext uri="{FF2B5EF4-FFF2-40B4-BE49-F238E27FC236}">
                  <a16:creationId xmlns:a16="http://schemas.microsoft.com/office/drawing/2014/main" id="{91CB89F6-B50E-D0EA-8FDB-0A1F3554046E}"/>
                </a:ext>
              </a:extLst>
            </p:cNvPr>
            <p:cNvSpPr/>
            <p:nvPr/>
          </p:nvSpPr>
          <p:spPr>
            <a:xfrm>
              <a:off x="6510397" y="392189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51B226C7-39A2-D58E-BBA9-7DEB77EF8170}"/>
                </a:ext>
              </a:extLst>
            </p:cNvPr>
            <p:cNvSpPr/>
            <p:nvPr/>
          </p:nvSpPr>
          <p:spPr>
            <a:xfrm>
              <a:off x="7064790" y="317346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70482583-D866-A862-A54A-EF7E7D789613}"/>
                </a:ext>
              </a:extLst>
            </p:cNvPr>
            <p:cNvSpPr/>
            <p:nvPr/>
          </p:nvSpPr>
          <p:spPr>
            <a:xfrm>
              <a:off x="6972391" y="367241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209BE6AF-A1C6-7387-4321-41593B747E22}"/>
                </a:ext>
              </a:extLst>
            </p:cNvPr>
            <p:cNvSpPr/>
            <p:nvPr/>
          </p:nvSpPr>
          <p:spPr>
            <a:xfrm>
              <a:off x="7157189" y="2774324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94DF6A95-2CC3-9693-B964-54D7D9ACC07A}"/>
                </a:ext>
              </a:extLst>
            </p:cNvPr>
            <p:cNvSpPr/>
            <p:nvPr/>
          </p:nvSpPr>
          <p:spPr>
            <a:xfrm>
              <a:off x="6972391" y="367241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90C387FA-7F04-F7E5-1CAD-84636E64C6B2}"/>
                </a:ext>
              </a:extLst>
            </p:cNvPr>
            <p:cNvSpPr/>
            <p:nvPr/>
          </p:nvSpPr>
          <p:spPr>
            <a:xfrm>
              <a:off x="6879992" y="247499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 194">
              <a:extLst>
                <a:ext uri="{FF2B5EF4-FFF2-40B4-BE49-F238E27FC236}">
                  <a16:creationId xmlns:a16="http://schemas.microsoft.com/office/drawing/2014/main" id="{83F6E72F-A340-73E9-4A64-BB648324529C}"/>
                </a:ext>
              </a:extLst>
            </p:cNvPr>
            <p:cNvSpPr/>
            <p:nvPr/>
          </p:nvSpPr>
          <p:spPr>
            <a:xfrm>
              <a:off x="6602796" y="412141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 195">
              <a:extLst>
                <a:ext uri="{FF2B5EF4-FFF2-40B4-BE49-F238E27FC236}">
                  <a16:creationId xmlns:a16="http://schemas.microsoft.com/office/drawing/2014/main" id="{C1866E65-7025-2475-417C-8B10A2A1005B}"/>
                </a:ext>
              </a:extLst>
            </p:cNvPr>
            <p:cNvSpPr/>
            <p:nvPr/>
          </p:nvSpPr>
          <p:spPr>
            <a:xfrm>
              <a:off x="7249587" y="2474995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4DB067EC-0682-AD26-CE65-FE5CCBB41EEC}"/>
                </a:ext>
              </a:extLst>
            </p:cNvPr>
            <p:cNvSpPr/>
            <p:nvPr/>
          </p:nvSpPr>
          <p:spPr>
            <a:xfrm>
              <a:off x="6602796" y="4171264"/>
              <a:ext cx="76389" cy="76389"/>
            </a:xfrm>
            <a:custGeom>
              <a:avLst/>
              <a:gdLst>
                <a:gd name="connsiteX0" fmla="*/ 0 w 76389"/>
                <a:gd name="connsiteY0" fmla="*/ 76390 h 76389"/>
                <a:gd name="connsiteX1" fmla="*/ 76390 w 76389"/>
                <a:gd name="connsiteY1" fmla="*/ 76390 h 76389"/>
                <a:gd name="connsiteX2" fmla="*/ 76390 w 76389"/>
                <a:gd name="connsiteY2" fmla="*/ 0 h 76389"/>
                <a:gd name="connsiteX3" fmla="*/ 0 w 76389"/>
                <a:gd name="connsiteY3" fmla="*/ 0 h 76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89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ECA4A285-894A-2A52-EE41-81DF7D77A95E}"/>
                </a:ext>
              </a:extLst>
            </p:cNvPr>
            <p:cNvSpPr/>
            <p:nvPr/>
          </p:nvSpPr>
          <p:spPr>
            <a:xfrm>
              <a:off x="7619075" y="2025893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BA534571-4CFD-F165-E192-F9C51F109D2A}"/>
                </a:ext>
              </a:extLst>
            </p:cNvPr>
            <p:cNvSpPr/>
            <p:nvPr/>
          </p:nvSpPr>
          <p:spPr>
            <a:xfrm>
              <a:off x="6510397" y="3522646"/>
              <a:ext cx="76389" cy="76497"/>
            </a:xfrm>
            <a:custGeom>
              <a:avLst/>
              <a:gdLst>
                <a:gd name="connsiteX0" fmla="*/ 0 w 76389"/>
                <a:gd name="connsiteY0" fmla="*/ 76498 h 76497"/>
                <a:gd name="connsiteX1" fmla="*/ 76390 w 76389"/>
                <a:gd name="connsiteY1" fmla="*/ 76498 h 76497"/>
                <a:gd name="connsiteX2" fmla="*/ 76390 w 76389"/>
                <a:gd name="connsiteY2" fmla="*/ 0 h 76497"/>
                <a:gd name="connsiteX3" fmla="*/ 0 w 76389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8D21D1F1-DC51-DE7A-C842-5E73B2DF2EA2}"/>
                </a:ext>
              </a:extLst>
            </p:cNvPr>
            <p:cNvSpPr/>
            <p:nvPr/>
          </p:nvSpPr>
          <p:spPr>
            <a:xfrm>
              <a:off x="7711474" y="2973841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 200">
              <a:extLst>
                <a:ext uri="{FF2B5EF4-FFF2-40B4-BE49-F238E27FC236}">
                  <a16:creationId xmlns:a16="http://schemas.microsoft.com/office/drawing/2014/main" id="{88437A79-DD5C-B3E9-509C-2AF47D375C54}"/>
                </a:ext>
              </a:extLst>
            </p:cNvPr>
            <p:cNvSpPr/>
            <p:nvPr/>
          </p:nvSpPr>
          <p:spPr>
            <a:xfrm>
              <a:off x="7341986" y="262465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CA53B31E-5AA9-56A2-E74C-89EABBED608D}"/>
                </a:ext>
              </a:extLst>
            </p:cNvPr>
            <p:cNvSpPr/>
            <p:nvPr/>
          </p:nvSpPr>
          <p:spPr>
            <a:xfrm>
              <a:off x="7064790" y="332312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 202">
              <a:extLst>
                <a:ext uri="{FF2B5EF4-FFF2-40B4-BE49-F238E27FC236}">
                  <a16:creationId xmlns:a16="http://schemas.microsoft.com/office/drawing/2014/main" id="{127A8FB8-1BC7-2820-0898-D86EB071D004}"/>
                </a:ext>
              </a:extLst>
            </p:cNvPr>
            <p:cNvSpPr/>
            <p:nvPr/>
          </p:nvSpPr>
          <p:spPr>
            <a:xfrm>
              <a:off x="6879992" y="392189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 203">
              <a:extLst>
                <a:ext uri="{FF2B5EF4-FFF2-40B4-BE49-F238E27FC236}">
                  <a16:creationId xmlns:a16="http://schemas.microsoft.com/office/drawing/2014/main" id="{106742CA-C9ED-71D2-6467-18937D94C32E}"/>
                </a:ext>
              </a:extLst>
            </p:cNvPr>
            <p:cNvSpPr/>
            <p:nvPr/>
          </p:nvSpPr>
          <p:spPr>
            <a:xfrm>
              <a:off x="7064790" y="327327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 204">
              <a:extLst>
                <a:ext uri="{FF2B5EF4-FFF2-40B4-BE49-F238E27FC236}">
                  <a16:creationId xmlns:a16="http://schemas.microsoft.com/office/drawing/2014/main" id="{E1D21EEF-6EE9-F02E-45BC-8148683BABFD}"/>
                </a:ext>
              </a:extLst>
            </p:cNvPr>
            <p:cNvSpPr/>
            <p:nvPr/>
          </p:nvSpPr>
          <p:spPr>
            <a:xfrm>
              <a:off x="7064790" y="332312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3BBBFFD7-3E65-F2BA-E3A5-7D253CDBDE78}"/>
                </a:ext>
              </a:extLst>
            </p:cNvPr>
            <p:cNvSpPr/>
            <p:nvPr/>
          </p:nvSpPr>
          <p:spPr>
            <a:xfrm>
              <a:off x="7064790" y="322331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16D1440-D631-B0FD-36E8-A58DC647BC1F}"/>
                </a:ext>
              </a:extLst>
            </p:cNvPr>
            <p:cNvSpPr/>
            <p:nvPr/>
          </p:nvSpPr>
          <p:spPr>
            <a:xfrm>
              <a:off x="7157189" y="4221224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2335DBE4-92EF-9B79-FE59-B5668B00369F}"/>
                </a:ext>
              </a:extLst>
            </p:cNvPr>
            <p:cNvSpPr/>
            <p:nvPr/>
          </p:nvSpPr>
          <p:spPr>
            <a:xfrm>
              <a:off x="7064790" y="267451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6590532-4751-8D71-EFB0-2C7795D57F0D}"/>
                </a:ext>
              </a:extLst>
            </p:cNvPr>
            <p:cNvSpPr/>
            <p:nvPr/>
          </p:nvSpPr>
          <p:spPr>
            <a:xfrm>
              <a:off x="6602796" y="372227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E0C75385-12AD-0F57-050D-1DBFC777977A}"/>
                </a:ext>
              </a:extLst>
            </p:cNvPr>
            <p:cNvSpPr/>
            <p:nvPr/>
          </p:nvSpPr>
          <p:spPr>
            <a:xfrm>
              <a:off x="7526676" y="2774324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FC3C2C3F-47E2-EF75-69AD-5429D911DFAB}"/>
                </a:ext>
              </a:extLst>
            </p:cNvPr>
            <p:cNvSpPr/>
            <p:nvPr/>
          </p:nvSpPr>
          <p:spPr>
            <a:xfrm>
              <a:off x="7711474" y="3073653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ED780E2B-605B-983F-5F4E-7F4252411ABF}"/>
                </a:ext>
              </a:extLst>
            </p:cNvPr>
            <p:cNvSpPr/>
            <p:nvPr/>
          </p:nvSpPr>
          <p:spPr>
            <a:xfrm>
              <a:off x="6510397" y="362245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88A57FED-059B-0A27-3293-52276A6DDCDB}"/>
                </a:ext>
              </a:extLst>
            </p:cNvPr>
            <p:cNvSpPr/>
            <p:nvPr/>
          </p:nvSpPr>
          <p:spPr>
            <a:xfrm>
              <a:off x="6325600" y="3273277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D5B6265A-81E1-AAFE-979D-FA18AAE685E7}"/>
                </a:ext>
              </a:extLst>
            </p:cNvPr>
            <p:cNvSpPr/>
            <p:nvPr/>
          </p:nvSpPr>
          <p:spPr>
            <a:xfrm>
              <a:off x="8450664" y="2275370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9C9718EF-8E5A-4B0B-2DAE-6DEE2051CCF9}"/>
                </a:ext>
              </a:extLst>
            </p:cNvPr>
            <p:cNvSpPr/>
            <p:nvPr/>
          </p:nvSpPr>
          <p:spPr>
            <a:xfrm>
              <a:off x="7526676" y="3173465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4B3AF3AC-55E5-E6EF-EC1D-65D821BF2894}"/>
                </a:ext>
              </a:extLst>
            </p:cNvPr>
            <p:cNvSpPr/>
            <p:nvPr/>
          </p:nvSpPr>
          <p:spPr>
            <a:xfrm>
              <a:off x="7526676" y="2923988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84449745-A0FC-08F8-2B34-57270FCEEBB8}"/>
                </a:ext>
              </a:extLst>
            </p:cNvPr>
            <p:cNvSpPr/>
            <p:nvPr/>
          </p:nvSpPr>
          <p:spPr>
            <a:xfrm>
              <a:off x="6879992" y="337298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215351A9-0747-CE33-FBDF-AD5D4AE60766}"/>
                </a:ext>
              </a:extLst>
            </p:cNvPr>
            <p:cNvSpPr/>
            <p:nvPr/>
          </p:nvSpPr>
          <p:spPr>
            <a:xfrm>
              <a:off x="7434278" y="3073653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CA7DFEC4-EB6B-4555-8678-57F9141DBA38}"/>
                </a:ext>
              </a:extLst>
            </p:cNvPr>
            <p:cNvSpPr/>
            <p:nvPr/>
          </p:nvSpPr>
          <p:spPr>
            <a:xfrm>
              <a:off x="6417998" y="397174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C970C32D-3B4D-B7F2-A141-5F7BD62FE78A}"/>
                </a:ext>
              </a:extLst>
            </p:cNvPr>
            <p:cNvSpPr/>
            <p:nvPr/>
          </p:nvSpPr>
          <p:spPr>
            <a:xfrm>
              <a:off x="6417998" y="297384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 220">
              <a:extLst>
                <a:ext uri="{FF2B5EF4-FFF2-40B4-BE49-F238E27FC236}">
                  <a16:creationId xmlns:a16="http://schemas.microsoft.com/office/drawing/2014/main" id="{C28892B9-916D-D60E-47D5-8A7DB7F2B883}"/>
                </a:ext>
              </a:extLst>
            </p:cNvPr>
            <p:cNvSpPr/>
            <p:nvPr/>
          </p:nvSpPr>
          <p:spPr>
            <a:xfrm>
              <a:off x="6417998" y="437088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 221">
              <a:extLst>
                <a:ext uri="{FF2B5EF4-FFF2-40B4-BE49-F238E27FC236}">
                  <a16:creationId xmlns:a16="http://schemas.microsoft.com/office/drawing/2014/main" id="{DE26B4E0-A318-E19B-5F59-0371482EE89C}"/>
                </a:ext>
              </a:extLst>
            </p:cNvPr>
            <p:cNvSpPr/>
            <p:nvPr/>
          </p:nvSpPr>
          <p:spPr>
            <a:xfrm>
              <a:off x="7988670" y="262465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 222">
              <a:extLst>
                <a:ext uri="{FF2B5EF4-FFF2-40B4-BE49-F238E27FC236}">
                  <a16:creationId xmlns:a16="http://schemas.microsoft.com/office/drawing/2014/main" id="{A9F23F8E-1DC1-6D64-66F1-475D893F1DA5}"/>
                </a:ext>
              </a:extLst>
            </p:cNvPr>
            <p:cNvSpPr/>
            <p:nvPr/>
          </p:nvSpPr>
          <p:spPr>
            <a:xfrm>
              <a:off x="6602796" y="4021600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 223">
              <a:extLst>
                <a:ext uri="{FF2B5EF4-FFF2-40B4-BE49-F238E27FC236}">
                  <a16:creationId xmlns:a16="http://schemas.microsoft.com/office/drawing/2014/main" id="{E4F72192-0C2F-75C7-F549-118477A656E5}"/>
                </a:ext>
              </a:extLst>
            </p:cNvPr>
            <p:cNvSpPr/>
            <p:nvPr/>
          </p:nvSpPr>
          <p:spPr>
            <a:xfrm>
              <a:off x="7157189" y="3572606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 224">
              <a:extLst>
                <a:ext uri="{FF2B5EF4-FFF2-40B4-BE49-F238E27FC236}">
                  <a16:creationId xmlns:a16="http://schemas.microsoft.com/office/drawing/2014/main" id="{6145E073-070D-9342-D4FA-9F074373E32B}"/>
                </a:ext>
              </a:extLst>
            </p:cNvPr>
            <p:cNvSpPr/>
            <p:nvPr/>
          </p:nvSpPr>
          <p:spPr>
            <a:xfrm>
              <a:off x="7711474" y="2774324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2754E11B-F9EF-74D1-98FA-05365F5159F5}"/>
                </a:ext>
              </a:extLst>
            </p:cNvPr>
            <p:cNvSpPr/>
            <p:nvPr/>
          </p:nvSpPr>
          <p:spPr>
            <a:xfrm>
              <a:off x="7249587" y="3422942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E823922F-6033-7F6E-5D38-575F393B2E11}"/>
                </a:ext>
              </a:extLst>
            </p:cNvPr>
            <p:cNvSpPr/>
            <p:nvPr/>
          </p:nvSpPr>
          <p:spPr>
            <a:xfrm>
              <a:off x="6602796" y="412141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957EAE74-51F6-3622-3FE2-3EA56B581418}"/>
                </a:ext>
              </a:extLst>
            </p:cNvPr>
            <p:cNvSpPr/>
            <p:nvPr/>
          </p:nvSpPr>
          <p:spPr>
            <a:xfrm>
              <a:off x="7988670" y="2923988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AF3111D3-7609-1939-3D64-C6289DFEF6CD}"/>
                </a:ext>
              </a:extLst>
            </p:cNvPr>
            <p:cNvSpPr/>
            <p:nvPr/>
          </p:nvSpPr>
          <p:spPr>
            <a:xfrm>
              <a:off x="6879992" y="322331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 229">
              <a:extLst>
                <a:ext uri="{FF2B5EF4-FFF2-40B4-BE49-F238E27FC236}">
                  <a16:creationId xmlns:a16="http://schemas.microsoft.com/office/drawing/2014/main" id="{CD497AFA-0858-523B-1A9F-5A09D334E36E}"/>
                </a:ext>
              </a:extLst>
            </p:cNvPr>
            <p:cNvSpPr/>
            <p:nvPr/>
          </p:nvSpPr>
          <p:spPr>
            <a:xfrm>
              <a:off x="7064790" y="3023800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 230">
              <a:extLst>
                <a:ext uri="{FF2B5EF4-FFF2-40B4-BE49-F238E27FC236}">
                  <a16:creationId xmlns:a16="http://schemas.microsoft.com/office/drawing/2014/main" id="{683985EB-702E-7862-025D-7AB71A7AF3BE}"/>
                </a:ext>
              </a:extLst>
            </p:cNvPr>
            <p:cNvSpPr/>
            <p:nvPr/>
          </p:nvSpPr>
          <p:spPr>
            <a:xfrm>
              <a:off x="6602796" y="3472794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 231">
              <a:extLst>
                <a:ext uri="{FF2B5EF4-FFF2-40B4-BE49-F238E27FC236}">
                  <a16:creationId xmlns:a16="http://schemas.microsoft.com/office/drawing/2014/main" id="{3ED58039-B397-F623-C519-3F1F5ECAEA20}"/>
                </a:ext>
              </a:extLst>
            </p:cNvPr>
            <p:cNvSpPr/>
            <p:nvPr/>
          </p:nvSpPr>
          <p:spPr>
            <a:xfrm>
              <a:off x="7526676" y="3023800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589DF548-B443-829E-A28D-9F1F3121CB1A}"/>
                </a:ext>
              </a:extLst>
            </p:cNvPr>
            <p:cNvSpPr/>
            <p:nvPr/>
          </p:nvSpPr>
          <p:spPr>
            <a:xfrm>
              <a:off x="6602796" y="392189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D8A279AB-44A9-1263-2E7E-8C9A3A14187C}"/>
                </a:ext>
              </a:extLst>
            </p:cNvPr>
            <p:cNvSpPr/>
            <p:nvPr/>
          </p:nvSpPr>
          <p:spPr>
            <a:xfrm>
              <a:off x="7988670" y="332312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1180F91F-688F-46B2-ED35-C422362839F1}"/>
                </a:ext>
              </a:extLst>
            </p:cNvPr>
            <p:cNvSpPr/>
            <p:nvPr/>
          </p:nvSpPr>
          <p:spPr>
            <a:xfrm>
              <a:off x="7249587" y="3422942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 235">
              <a:extLst>
                <a:ext uri="{FF2B5EF4-FFF2-40B4-BE49-F238E27FC236}">
                  <a16:creationId xmlns:a16="http://schemas.microsoft.com/office/drawing/2014/main" id="{99F3723E-6364-79D0-CF8E-A0E1A8DCB268}"/>
                </a:ext>
              </a:extLst>
            </p:cNvPr>
            <p:cNvSpPr/>
            <p:nvPr/>
          </p:nvSpPr>
          <p:spPr>
            <a:xfrm>
              <a:off x="7526676" y="3273277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 236">
              <a:extLst>
                <a:ext uri="{FF2B5EF4-FFF2-40B4-BE49-F238E27FC236}">
                  <a16:creationId xmlns:a16="http://schemas.microsoft.com/office/drawing/2014/main" id="{A3D0348F-610C-879D-3B95-C38DF4B641EB}"/>
                </a:ext>
              </a:extLst>
            </p:cNvPr>
            <p:cNvSpPr/>
            <p:nvPr/>
          </p:nvSpPr>
          <p:spPr>
            <a:xfrm>
              <a:off x="6417998" y="4021600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 237">
              <a:extLst>
                <a:ext uri="{FF2B5EF4-FFF2-40B4-BE49-F238E27FC236}">
                  <a16:creationId xmlns:a16="http://schemas.microsoft.com/office/drawing/2014/main" id="{B296DB1E-2083-5746-B8D9-686C50AA6060}"/>
                </a:ext>
              </a:extLst>
            </p:cNvPr>
            <p:cNvSpPr/>
            <p:nvPr/>
          </p:nvSpPr>
          <p:spPr>
            <a:xfrm>
              <a:off x="7526676" y="3323129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A21E263B-AAA6-A999-893C-514F8F7CD62A}"/>
                </a:ext>
              </a:extLst>
            </p:cNvPr>
            <p:cNvSpPr/>
            <p:nvPr/>
          </p:nvSpPr>
          <p:spPr>
            <a:xfrm>
              <a:off x="6417998" y="387193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907DCD5-3285-6F6C-880D-885741681EE3}"/>
                </a:ext>
              </a:extLst>
            </p:cNvPr>
            <p:cNvSpPr/>
            <p:nvPr/>
          </p:nvSpPr>
          <p:spPr>
            <a:xfrm>
              <a:off x="7896271" y="2774324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F7691BD7-D605-6095-E1F6-F3DB9F19A822}"/>
                </a:ext>
              </a:extLst>
            </p:cNvPr>
            <p:cNvSpPr/>
            <p:nvPr/>
          </p:nvSpPr>
          <p:spPr>
            <a:xfrm>
              <a:off x="6417998" y="412141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1CF39A93-F0DE-DE7F-B03E-466848611977}"/>
                </a:ext>
              </a:extLst>
            </p:cNvPr>
            <p:cNvSpPr/>
            <p:nvPr/>
          </p:nvSpPr>
          <p:spPr>
            <a:xfrm>
              <a:off x="7619075" y="3023800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08435A6B-1677-8F69-716D-F363C2678D3C}"/>
                </a:ext>
              </a:extLst>
            </p:cNvPr>
            <p:cNvSpPr/>
            <p:nvPr/>
          </p:nvSpPr>
          <p:spPr>
            <a:xfrm>
              <a:off x="6972391" y="392189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184C8528-CFEA-9350-3C70-5D5D46DDF731}"/>
                </a:ext>
              </a:extLst>
            </p:cNvPr>
            <p:cNvSpPr/>
            <p:nvPr/>
          </p:nvSpPr>
          <p:spPr>
            <a:xfrm>
              <a:off x="8543063" y="267451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E7B891C8-ECA2-5337-AB48-D8D3A267A841}"/>
                </a:ext>
              </a:extLst>
            </p:cNvPr>
            <p:cNvSpPr/>
            <p:nvPr/>
          </p:nvSpPr>
          <p:spPr>
            <a:xfrm>
              <a:off x="7434278" y="3622459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AD47B573-6D0F-FB6A-4E2C-980592028A88}"/>
                </a:ext>
              </a:extLst>
            </p:cNvPr>
            <p:cNvSpPr/>
            <p:nvPr/>
          </p:nvSpPr>
          <p:spPr>
            <a:xfrm>
              <a:off x="8450664" y="262465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5F746B91-372B-7235-31E6-593EA62C2A47}"/>
                </a:ext>
              </a:extLst>
            </p:cNvPr>
            <p:cNvSpPr/>
            <p:nvPr/>
          </p:nvSpPr>
          <p:spPr>
            <a:xfrm>
              <a:off x="6972391" y="367241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D0CD269E-0CCE-78D0-7A5D-1C92B5124839}"/>
                </a:ext>
              </a:extLst>
            </p:cNvPr>
            <p:cNvSpPr/>
            <p:nvPr/>
          </p:nvSpPr>
          <p:spPr>
            <a:xfrm>
              <a:off x="8358265" y="252484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E90A6B44-AF00-9063-8B36-9952E5BEDA74}"/>
                </a:ext>
              </a:extLst>
            </p:cNvPr>
            <p:cNvSpPr/>
            <p:nvPr/>
          </p:nvSpPr>
          <p:spPr>
            <a:xfrm>
              <a:off x="7526676" y="3622459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1F07A609-CE4C-F10A-10D8-621324DFD690}"/>
                </a:ext>
              </a:extLst>
            </p:cNvPr>
            <p:cNvSpPr/>
            <p:nvPr/>
          </p:nvSpPr>
          <p:spPr>
            <a:xfrm>
              <a:off x="7803873" y="2774324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3D21731-5234-737A-1C9D-7DB493EC2ECE}"/>
                </a:ext>
              </a:extLst>
            </p:cNvPr>
            <p:cNvSpPr/>
            <p:nvPr/>
          </p:nvSpPr>
          <p:spPr>
            <a:xfrm>
              <a:off x="7157189" y="3572606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C7724163-7D84-858D-55A3-F3C062FDBB3F}"/>
                </a:ext>
              </a:extLst>
            </p:cNvPr>
            <p:cNvSpPr/>
            <p:nvPr/>
          </p:nvSpPr>
          <p:spPr>
            <a:xfrm>
              <a:off x="7619075" y="332312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7547AA41-3985-986F-4222-EB4F60E77A99}"/>
                </a:ext>
              </a:extLst>
            </p:cNvPr>
            <p:cNvSpPr/>
            <p:nvPr/>
          </p:nvSpPr>
          <p:spPr>
            <a:xfrm>
              <a:off x="7619075" y="322331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6A4D2F87-05FA-1041-C614-B5CD06ABE3DB}"/>
                </a:ext>
              </a:extLst>
            </p:cNvPr>
            <p:cNvSpPr/>
            <p:nvPr/>
          </p:nvSpPr>
          <p:spPr>
            <a:xfrm>
              <a:off x="7249587" y="3123505"/>
              <a:ext cx="76390" cy="76497"/>
            </a:xfrm>
            <a:custGeom>
              <a:avLst/>
              <a:gdLst>
                <a:gd name="connsiteX0" fmla="*/ 0 w 76390"/>
                <a:gd name="connsiteY0" fmla="*/ 76498 h 76497"/>
                <a:gd name="connsiteX1" fmla="*/ 76390 w 76390"/>
                <a:gd name="connsiteY1" fmla="*/ 76498 h 76497"/>
                <a:gd name="connsiteX2" fmla="*/ 76390 w 76390"/>
                <a:gd name="connsiteY2" fmla="*/ 0 h 76497"/>
                <a:gd name="connsiteX3" fmla="*/ 0 w 76390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E706CC02-2821-3D15-646F-BCFB0EDEF97C}"/>
                </a:ext>
              </a:extLst>
            </p:cNvPr>
            <p:cNvSpPr/>
            <p:nvPr/>
          </p:nvSpPr>
          <p:spPr>
            <a:xfrm>
              <a:off x="7157189" y="362245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789E2E78-3E7B-EB43-5BFE-C2562FBDEC4E}"/>
                </a:ext>
              </a:extLst>
            </p:cNvPr>
            <p:cNvSpPr/>
            <p:nvPr/>
          </p:nvSpPr>
          <p:spPr>
            <a:xfrm>
              <a:off x="8450664" y="2524847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32799309-10ED-6579-730D-465556E3AA50}"/>
                </a:ext>
              </a:extLst>
            </p:cNvPr>
            <p:cNvSpPr/>
            <p:nvPr/>
          </p:nvSpPr>
          <p:spPr>
            <a:xfrm>
              <a:off x="6510397" y="372227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BC748BAB-4C1F-6A82-9577-5A1033307D12}"/>
                </a:ext>
              </a:extLst>
            </p:cNvPr>
            <p:cNvSpPr/>
            <p:nvPr/>
          </p:nvSpPr>
          <p:spPr>
            <a:xfrm>
              <a:off x="7526676" y="2325223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F6A3715D-5B27-EDFB-8332-2D44A55229F4}"/>
                </a:ext>
              </a:extLst>
            </p:cNvPr>
            <p:cNvSpPr/>
            <p:nvPr/>
          </p:nvSpPr>
          <p:spPr>
            <a:xfrm>
              <a:off x="7064790" y="357260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9EFD1756-85DC-8875-9E3F-489C65B3646A}"/>
                </a:ext>
              </a:extLst>
            </p:cNvPr>
            <p:cNvSpPr/>
            <p:nvPr/>
          </p:nvSpPr>
          <p:spPr>
            <a:xfrm>
              <a:off x="7803873" y="2375182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B7473888-2E08-8D81-A8E6-ACFAFE2BC259}"/>
                </a:ext>
              </a:extLst>
            </p:cNvPr>
            <p:cNvSpPr/>
            <p:nvPr/>
          </p:nvSpPr>
          <p:spPr>
            <a:xfrm>
              <a:off x="6787594" y="3697345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FEC449E3-C4DF-96E4-25AF-D79A629D2E58}"/>
                </a:ext>
              </a:extLst>
            </p:cNvPr>
            <p:cNvSpPr/>
            <p:nvPr/>
          </p:nvSpPr>
          <p:spPr>
            <a:xfrm>
              <a:off x="7619075" y="287413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611370AC-B1AF-E3DC-93AA-02C74FC4C912}"/>
                </a:ext>
              </a:extLst>
            </p:cNvPr>
            <p:cNvSpPr/>
            <p:nvPr/>
          </p:nvSpPr>
          <p:spPr>
            <a:xfrm>
              <a:off x="6787594" y="3597532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565E0BD-81F2-D10C-1488-15CA68553E94}"/>
                </a:ext>
              </a:extLst>
            </p:cNvPr>
            <p:cNvSpPr/>
            <p:nvPr/>
          </p:nvSpPr>
          <p:spPr>
            <a:xfrm>
              <a:off x="7896271" y="297384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5BF541F7-1A0E-3705-71F7-012A2924446F}"/>
                </a:ext>
              </a:extLst>
            </p:cNvPr>
            <p:cNvSpPr/>
            <p:nvPr/>
          </p:nvSpPr>
          <p:spPr>
            <a:xfrm>
              <a:off x="6787594" y="3572606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 265">
              <a:extLst>
                <a:ext uri="{FF2B5EF4-FFF2-40B4-BE49-F238E27FC236}">
                  <a16:creationId xmlns:a16="http://schemas.microsoft.com/office/drawing/2014/main" id="{7048C019-FC92-5ADA-A5B9-F2E3779EE206}"/>
                </a:ext>
              </a:extLst>
            </p:cNvPr>
            <p:cNvSpPr/>
            <p:nvPr/>
          </p:nvSpPr>
          <p:spPr>
            <a:xfrm>
              <a:off x="8265867" y="2724364"/>
              <a:ext cx="76389" cy="76497"/>
            </a:xfrm>
            <a:custGeom>
              <a:avLst/>
              <a:gdLst>
                <a:gd name="connsiteX0" fmla="*/ 0 w 76389"/>
                <a:gd name="connsiteY0" fmla="*/ 76498 h 76497"/>
                <a:gd name="connsiteX1" fmla="*/ 76390 w 76389"/>
                <a:gd name="connsiteY1" fmla="*/ 76498 h 76497"/>
                <a:gd name="connsiteX2" fmla="*/ 76390 w 76389"/>
                <a:gd name="connsiteY2" fmla="*/ 0 h 76497"/>
                <a:gd name="connsiteX3" fmla="*/ 0 w 76389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0EE2BCAD-7122-A380-33E4-808425329365}"/>
                </a:ext>
              </a:extLst>
            </p:cNvPr>
            <p:cNvSpPr/>
            <p:nvPr/>
          </p:nvSpPr>
          <p:spPr>
            <a:xfrm>
              <a:off x="7341986" y="372227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4A3ED404-D0C7-0239-7718-D751AF8F9BDC}"/>
                </a:ext>
              </a:extLst>
            </p:cNvPr>
            <p:cNvSpPr/>
            <p:nvPr/>
          </p:nvSpPr>
          <p:spPr>
            <a:xfrm>
              <a:off x="7341986" y="3023800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F0E90DA1-1047-F2C6-DD6C-8085C377DFB0}"/>
                </a:ext>
              </a:extLst>
            </p:cNvPr>
            <p:cNvSpPr/>
            <p:nvPr/>
          </p:nvSpPr>
          <p:spPr>
            <a:xfrm>
              <a:off x="6787594" y="3447868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E876FF41-0CA7-D7D7-87DC-614C5A37247D}"/>
                </a:ext>
              </a:extLst>
            </p:cNvPr>
            <p:cNvSpPr/>
            <p:nvPr/>
          </p:nvSpPr>
          <p:spPr>
            <a:xfrm>
              <a:off x="8450664" y="2774324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C55E3A58-E47B-D5E1-11FB-1139BB4B835F}"/>
                </a:ext>
              </a:extLst>
            </p:cNvPr>
            <p:cNvSpPr/>
            <p:nvPr/>
          </p:nvSpPr>
          <p:spPr>
            <a:xfrm>
              <a:off x="7341986" y="337298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017939A-832F-D53C-8F7E-C2BE15AECA62}"/>
                </a:ext>
              </a:extLst>
            </p:cNvPr>
            <p:cNvSpPr/>
            <p:nvPr/>
          </p:nvSpPr>
          <p:spPr>
            <a:xfrm>
              <a:off x="8265867" y="292398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CD9678C0-E211-F08D-4364-CAFAB6BC2D0A}"/>
                </a:ext>
              </a:extLst>
            </p:cNvPr>
            <p:cNvSpPr/>
            <p:nvPr/>
          </p:nvSpPr>
          <p:spPr>
            <a:xfrm>
              <a:off x="6787594" y="3572606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7139E1A5-9290-E63F-766D-C6207C7A5E06}"/>
                </a:ext>
              </a:extLst>
            </p:cNvPr>
            <p:cNvSpPr/>
            <p:nvPr/>
          </p:nvSpPr>
          <p:spPr>
            <a:xfrm>
              <a:off x="7896271" y="2674511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0EE7468B-DEBB-916A-8B6B-B61651847A8C}"/>
                </a:ext>
              </a:extLst>
            </p:cNvPr>
            <p:cNvSpPr/>
            <p:nvPr/>
          </p:nvSpPr>
          <p:spPr>
            <a:xfrm>
              <a:off x="6972391" y="3472794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 275">
              <a:extLst>
                <a:ext uri="{FF2B5EF4-FFF2-40B4-BE49-F238E27FC236}">
                  <a16:creationId xmlns:a16="http://schemas.microsoft.com/office/drawing/2014/main" id="{3CBE1577-1965-F72E-9388-75EB10BA7B81}"/>
                </a:ext>
              </a:extLst>
            </p:cNvPr>
            <p:cNvSpPr/>
            <p:nvPr/>
          </p:nvSpPr>
          <p:spPr>
            <a:xfrm>
              <a:off x="8081069" y="3123505"/>
              <a:ext cx="76389" cy="76497"/>
            </a:xfrm>
            <a:custGeom>
              <a:avLst/>
              <a:gdLst>
                <a:gd name="connsiteX0" fmla="*/ 0 w 76389"/>
                <a:gd name="connsiteY0" fmla="*/ 76498 h 76497"/>
                <a:gd name="connsiteX1" fmla="*/ 76390 w 76389"/>
                <a:gd name="connsiteY1" fmla="*/ 76498 h 76497"/>
                <a:gd name="connsiteX2" fmla="*/ 76390 w 76389"/>
                <a:gd name="connsiteY2" fmla="*/ 0 h 76497"/>
                <a:gd name="connsiteX3" fmla="*/ 0 w 76389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 276">
              <a:extLst>
                <a:ext uri="{FF2B5EF4-FFF2-40B4-BE49-F238E27FC236}">
                  <a16:creationId xmlns:a16="http://schemas.microsoft.com/office/drawing/2014/main" id="{F1ACF2FA-A797-FB38-BCEF-F52DDFF09DF7}"/>
                </a:ext>
              </a:extLst>
            </p:cNvPr>
            <p:cNvSpPr/>
            <p:nvPr/>
          </p:nvSpPr>
          <p:spPr>
            <a:xfrm>
              <a:off x="7157189" y="3398015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 277">
              <a:extLst>
                <a:ext uri="{FF2B5EF4-FFF2-40B4-BE49-F238E27FC236}">
                  <a16:creationId xmlns:a16="http://schemas.microsoft.com/office/drawing/2014/main" id="{819B6F08-3694-2E93-7FFF-B07D481ABC13}"/>
                </a:ext>
              </a:extLst>
            </p:cNvPr>
            <p:cNvSpPr/>
            <p:nvPr/>
          </p:nvSpPr>
          <p:spPr>
            <a:xfrm>
              <a:off x="7711474" y="3447868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 278">
              <a:extLst>
                <a:ext uri="{FF2B5EF4-FFF2-40B4-BE49-F238E27FC236}">
                  <a16:creationId xmlns:a16="http://schemas.microsoft.com/office/drawing/2014/main" id="{9C79BE14-389D-1857-7202-2A452E53AC22}"/>
                </a:ext>
              </a:extLst>
            </p:cNvPr>
            <p:cNvSpPr/>
            <p:nvPr/>
          </p:nvSpPr>
          <p:spPr>
            <a:xfrm>
              <a:off x="5956005" y="369734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 279">
              <a:extLst>
                <a:ext uri="{FF2B5EF4-FFF2-40B4-BE49-F238E27FC236}">
                  <a16:creationId xmlns:a16="http://schemas.microsoft.com/office/drawing/2014/main" id="{AD14FB18-CA90-0086-54A5-BB3B2D8955AA}"/>
                </a:ext>
              </a:extLst>
            </p:cNvPr>
            <p:cNvSpPr/>
            <p:nvPr/>
          </p:nvSpPr>
          <p:spPr>
            <a:xfrm>
              <a:off x="7988670" y="3073653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EEF79BBA-9E67-206E-0C10-CF7F04787357}"/>
                </a:ext>
              </a:extLst>
            </p:cNvPr>
            <p:cNvSpPr/>
            <p:nvPr/>
          </p:nvSpPr>
          <p:spPr>
            <a:xfrm>
              <a:off x="7434278" y="3472794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CD4C191D-85D8-620E-2DE5-DE4113952E19}"/>
                </a:ext>
              </a:extLst>
            </p:cNvPr>
            <p:cNvSpPr/>
            <p:nvPr/>
          </p:nvSpPr>
          <p:spPr>
            <a:xfrm>
              <a:off x="8265867" y="2724364"/>
              <a:ext cx="76389" cy="76497"/>
            </a:xfrm>
            <a:custGeom>
              <a:avLst/>
              <a:gdLst>
                <a:gd name="connsiteX0" fmla="*/ 0 w 76389"/>
                <a:gd name="connsiteY0" fmla="*/ 76498 h 76497"/>
                <a:gd name="connsiteX1" fmla="*/ 76390 w 76389"/>
                <a:gd name="connsiteY1" fmla="*/ 76498 h 76497"/>
                <a:gd name="connsiteX2" fmla="*/ 76390 w 76389"/>
                <a:gd name="connsiteY2" fmla="*/ 0 h 76497"/>
                <a:gd name="connsiteX3" fmla="*/ 0 w 76389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3EB9CC98-6B97-FB84-C9CE-BDC52E65A388}"/>
                </a:ext>
              </a:extLst>
            </p:cNvPr>
            <p:cNvSpPr/>
            <p:nvPr/>
          </p:nvSpPr>
          <p:spPr>
            <a:xfrm>
              <a:off x="7064790" y="334805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E21F5A0B-DB4B-D430-4B0C-26435258A9A3}"/>
                </a:ext>
              </a:extLst>
            </p:cNvPr>
            <p:cNvSpPr/>
            <p:nvPr/>
          </p:nvSpPr>
          <p:spPr>
            <a:xfrm>
              <a:off x="8265867" y="282417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7F4B7ECE-48ED-8158-FB34-7AA012BFF113}"/>
                </a:ext>
              </a:extLst>
            </p:cNvPr>
            <p:cNvSpPr/>
            <p:nvPr/>
          </p:nvSpPr>
          <p:spPr>
            <a:xfrm>
              <a:off x="7157189" y="3597532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 285">
              <a:extLst>
                <a:ext uri="{FF2B5EF4-FFF2-40B4-BE49-F238E27FC236}">
                  <a16:creationId xmlns:a16="http://schemas.microsoft.com/office/drawing/2014/main" id="{E2417C91-1C46-BA41-01E7-918E8B170D1D}"/>
                </a:ext>
              </a:extLst>
            </p:cNvPr>
            <p:cNvSpPr/>
            <p:nvPr/>
          </p:nvSpPr>
          <p:spPr>
            <a:xfrm>
              <a:off x="7064790" y="282417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 286">
              <a:extLst>
                <a:ext uri="{FF2B5EF4-FFF2-40B4-BE49-F238E27FC236}">
                  <a16:creationId xmlns:a16="http://schemas.microsoft.com/office/drawing/2014/main" id="{B46C523C-7E8D-3D96-10C4-00041E625FB8}"/>
                </a:ext>
              </a:extLst>
            </p:cNvPr>
            <p:cNvSpPr/>
            <p:nvPr/>
          </p:nvSpPr>
          <p:spPr>
            <a:xfrm>
              <a:off x="6602796" y="3622459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02CD0A4D-E64F-E65C-3958-73F817C19D16}"/>
                </a:ext>
              </a:extLst>
            </p:cNvPr>
            <p:cNvSpPr/>
            <p:nvPr/>
          </p:nvSpPr>
          <p:spPr>
            <a:xfrm>
              <a:off x="7434278" y="2824176"/>
              <a:ext cx="76497" cy="76390"/>
            </a:xfrm>
            <a:custGeom>
              <a:avLst/>
              <a:gdLst>
                <a:gd name="connsiteX0" fmla="*/ 0 w 76497"/>
                <a:gd name="connsiteY0" fmla="*/ 76390 h 76390"/>
                <a:gd name="connsiteX1" fmla="*/ 76498 w 76497"/>
                <a:gd name="connsiteY1" fmla="*/ 76390 h 76390"/>
                <a:gd name="connsiteX2" fmla="*/ 76498 w 76497"/>
                <a:gd name="connsiteY2" fmla="*/ 0 h 76390"/>
                <a:gd name="connsiteX3" fmla="*/ 0 w 76497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97" h="76390">
                  <a:moveTo>
                    <a:pt x="0" y="76390"/>
                  </a:moveTo>
                  <a:lnTo>
                    <a:pt x="76498" y="76390"/>
                  </a:lnTo>
                  <a:lnTo>
                    <a:pt x="764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E2FB592A-36D6-FE0C-D6F9-85EE3C456AE8}"/>
                </a:ext>
              </a:extLst>
            </p:cNvPr>
            <p:cNvSpPr/>
            <p:nvPr/>
          </p:nvSpPr>
          <p:spPr>
            <a:xfrm>
              <a:off x="6417998" y="3747197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E4D7C7D8-8930-DF6D-8877-EDB531A132BB}"/>
                </a:ext>
              </a:extLst>
            </p:cNvPr>
            <p:cNvSpPr/>
            <p:nvPr/>
          </p:nvSpPr>
          <p:spPr>
            <a:xfrm>
              <a:off x="6510397" y="2824176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1AC29D74-EFB7-A844-3393-46D4E9BB6B09}"/>
                </a:ext>
              </a:extLst>
            </p:cNvPr>
            <p:cNvSpPr/>
            <p:nvPr/>
          </p:nvSpPr>
          <p:spPr>
            <a:xfrm>
              <a:off x="7157189" y="332312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F9DD43D-C2B6-27AC-A6B3-1200A4CAE09F}"/>
                </a:ext>
              </a:extLst>
            </p:cNvPr>
            <p:cNvSpPr/>
            <p:nvPr/>
          </p:nvSpPr>
          <p:spPr>
            <a:xfrm>
              <a:off x="8358265" y="2375182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 292">
              <a:extLst>
                <a:ext uri="{FF2B5EF4-FFF2-40B4-BE49-F238E27FC236}">
                  <a16:creationId xmlns:a16="http://schemas.microsoft.com/office/drawing/2014/main" id="{E5413669-104C-98A3-F04F-2C49D028C98C}"/>
                </a:ext>
              </a:extLst>
            </p:cNvPr>
            <p:cNvSpPr/>
            <p:nvPr/>
          </p:nvSpPr>
          <p:spPr>
            <a:xfrm>
              <a:off x="6879992" y="367241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 293">
              <a:extLst>
                <a:ext uri="{FF2B5EF4-FFF2-40B4-BE49-F238E27FC236}">
                  <a16:creationId xmlns:a16="http://schemas.microsoft.com/office/drawing/2014/main" id="{9C0ABC93-76DD-81DE-6429-CA361228FA68}"/>
                </a:ext>
              </a:extLst>
            </p:cNvPr>
            <p:cNvSpPr/>
            <p:nvPr/>
          </p:nvSpPr>
          <p:spPr>
            <a:xfrm>
              <a:off x="8450664" y="2824176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DA4B2062-AF03-50D3-3024-1D8E90DFD887}"/>
                </a:ext>
              </a:extLst>
            </p:cNvPr>
            <p:cNvSpPr/>
            <p:nvPr/>
          </p:nvSpPr>
          <p:spPr>
            <a:xfrm>
              <a:off x="7249587" y="3946821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 295">
              <a:extLst>
                <a:ext uri="{FF2B5EF4-FFF2-40B4-BE49-F238E27FC236}">
                  <a16:creationId xmlns:a16="http://schemas.microsoft.com/office/drawing/2014/main" id="{23DAAFEE-F705-0777-FA3A-CCE37FAAE6EB}"/>
                </a:ext>
              </a:extLst>
            </p:cNvPr>
            <p:cNvSpPr/>
            <p:nvPr/>
          </p:nvSpPr>
          <p:spPr>
            <a:xfrm>
              <a:off x="8450664" y="2474995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1 w 76390"/>
                <a:gd name="connsiteY1" fmla="*/ 76390 h 76390"/>
                <a:gd name="connsiteX2" fmla="*/ 76391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1" y="76390"/>
                  </a:lnTo>
                  <a:lnTo>
                    <a:pt x="7639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E9EF8E0C-6C9F-C70C-2481-F9C88B42CBF7}"/>
                </a:ext>
              </a:extLst>
            </p:cNvPr>
            <p:cNvSpPr/>
            <p:nvPr/>
          </p:nvSpPr>
          <p:spPr>
            <a:xfrm>
              <a:off x="7249587" y="3447868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 297">
              <a:extLst>
                <a:ext uri="{FF2B5EF4-FFF2-40B4-BE49-F238E27FC236}">
                  <a16:creationId xmlns:a16="http://schemas.microsoft.com/office/drawing/2014/main" id="{4F3ABFB7-FA29-7E7D-AD28-17FE627FF3B6}"/>
                </a:ext>
              </a:extLst>
            </p:cNvPr>
            <p:cNvSpPr/>
            <p:nvPr/>
          </p:nvSpPr>
          <p:spPr>
            <a:xfrm>
              <a:off x="7711474" y="2325223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 298">
              <a:extLst>
                <a:ext uri="{FF2B5EF4-FFF2-40B4-BE49-F238E27FC236}">
                  <a16:creationId xmlns:a16="http://schemas.microsoft.com/office/drawing/2014/main" id="{A87E2D72-DD56-BFBF-1496-CAA389C0B9B2}"/>
                </a:ext>
              </a:extLst>
            </p:cNvPr>
            <p:cNvSpPr/>
            <p:nvPr/>
          </p:nvSpPr>
          <p:spPr>
            <a:xfrm>
              <a:off x="6972391" y="3398015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 299">
              <a:extLst>
                <a:ext uri="{FF2B5EF4-FFF2-40B4-BE49-F238E27FC236}">
                  <a16:creationId xmlns:a16="http://schemas.microsoft.com/office/drawing/2014/main" id="{527071BB-9301-B470-4DD3-34A8554D818E}"/>
                </a:ext>
              </a:extLst>
            </p:cNvPr>
            <p:cNvSpPr/>
            <p:nvPr/>
          </p:nvSpPr>
          <p:spPr>
            <a:xfrm>
              <a:off x="7064790" y="3472794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 300">
              <a:extLst>
                <a:ext uri="{FF2B5EF4-FFF2-40B4-BE49-F238E27FC236}">
                  <a16:creationId xmlns:a16="http://schemas.microsoft.com/office/drawing/2014/main" id="{6E333195-0833-D29F-A30E-83CAEC78A6F4}"/>
                </a:ext>
              </a:extLst>
            </p:cNvPr>
            <p:cNvSpPr/>
            <p:nvPr/>
          </p:nvSpPr>
          <p:spPr>
            <a:xfrm>
              <a:off x="7711474" y="2574699"/>
              <a:ext cx="76390" cy="76390"/>
            </a:xfrm>
            <a:custGeom>
              <a:avLst/>
              <a:gdLst>
                <a:gd name="connsiteX0" fmla="*/ 0 w 76390"/>
                <a:gd name="connsiteY0" fmla="*/ 76390 h 76390"/>
                <a:gd name="connsiteX1" fmla="*/ 76390 w 76390"/>
                <a:gd name="connsiteY1" fmla="*/ 76390 h 76390"/>
                <a:gd name="connsiteX2" fmla="*/ 76390 w 76390"/>
                <a:gd name="connsiteY2" fmla="*/ 0 h 76390"/>
                <a:gd name="connsiteX3" fmla="*/ 0 w 76390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 301">
              <a:extLst>
                <a:ext uri="{FF2B5EF4-FFF2-40B4-BE49-F238E27FC236}">
                  <a16:creationId xmlns:a16="http://schemas.microsoft.com/office/drawing/2014/main" id="{AD58A1B3-8C8C-EC6C-CE9D-9C1064F2D8B4}"/>
                </a:ext>
              </a:extLst>
            </p:cNvPr>
            <p:cNvSpPr/>
            <p:nvPr/>
          </p:nvSpPr>
          <p:spPr>
            <a:xfrm>
              <a:off x="6787594" y="3123505"/>
              <a:ext cx="76390" cy="76497"/>
            </a:xfrm>
            <a:custGeom>
              <a:avLst/>
              <a:gdLst>
                <a:gd name="connsiteX0" fmla="*/ 0 w 76390"/>
                <a:gd name="connsiteY0" fmla="*/ 76498 h 76497"/>
                <a:gd name="connsiteX1" fmla="*/ 76390 w 76390"/>
                <a:gd name="connsiteY1" fmla="*/ 76498 h 76497"/>
                <a:gd name="connsiteX2" fmla="*/ 76390 w 76390"/>
                <a:gd name="connsiteY2" fmla="*/ 0 h 76497"/>
                <a:gd name="connsiteX3" fmla="*/ 0 w 76390"/>
                <a:gd name="connsiteY3" fmla="*/ 0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90" h="76497">
                  <a:moveTo>
                    <a:pt x="0" y="76498"/>
                  </a:moveTo>
                  <a:lnTo>
                    <a:pt x="76390" y="76498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 302">
              <a:extLst>
                <a:ext uri="{FF2B5EF4-FFF2-40B4-BE49-F238E27FC236}">
                  <a16:creationId xmlns:a16="http://schemas.microsoft.com/office/drawing/2014/main" id="{10604758-2EAD-D396-2A0D-DC38A52B68A0}"/>
                </a:ext>
              </a:extLst>
            </p:cNvPr>
            <p:cNvSpPr/>
            <p:nvPr/>
          </p:nvSpPr>
          <p:spPr>
            <a:xfrm>
              <a:off x="6879992" y="292398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 303">
              <a:extLst>
                <a:ext uri="{FF2B5EF4-FFF2-40B4-BE49-F238E27FC236}">
                  <a16:creationId xmlns:a16="http://schemas.microsoft.com/office/drawing/2014/main" id="{8829504A-87FB-C263-0075-5776D0BF4139}"/>
                </a:ext>
              </a:extLst>
            </p:cNvPr>
            <p:cNvSpPr/>
            <p:nvPr/>
          </p:nvSpPr>
          <p:spPr>
            <a:xfrm>
              <a:off x="4926403" y="4798716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1F4BF52F-7C2C-AA87-EA05-F141CBB3992F}"/>
                </a:ext>
              </a:extLst>
            </p:cNvPr>
            <p:cNvSpPr/>
            <p:nvPr/>
          </p:nvSpPr>
          <p:spPr>
            <a:xfrm>
              <a:off x="5295998" y="4399575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D1F80656-5927-9381-F7C4-DFCD4A5C7AE3}"/>
                </a:ext>
              </a:extLst>
            </p:cNvPr>
            <p:cNvSpPr/>
            <p:nvPr/>
          </p:nvSpPr>
          <p:spPr>
            <a:xfrm>
              <a:off x="5018802" y="4649052"/>
              <a:ext cx="102820" cy="89067"/>
            </a:xfrm>
            <a:custGeom>
              <a:avLst/>
              <a:gdLst>
                <a:gd name="connsiteX0" fmla="*/ 51357 w 102820"/>
                <a:gd name="connsiteY0" fmla="*/ 0 h 89067"/>
                <a:gd name="connsiteX1" fmla="*/ 102820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EB49A13-F0E5-35CB-B537-0A08732775D6}"/>
                </a:ext>
              </a:extLst>
            </p:cNvPr>
            <p:cNvSpPr/>
            <p:nvPr/>
          </p:nvSpPr>
          <p:spPr>
            <a:xfrm>
              <a:off x="4556808" y="4773790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 307">
              <a:extLst>
                <a:ext uri="{FF2B5EF4-FFF2-40B4-BE49-F238E27FC236}">
                  <a16:creationId xmlns:a16="http://schemas.microsoft.com/office/drawing/2014/main" id="{EE5BD7F8-289D-3C09-CEE4-01D5741F014F}"/>
                </a:ext>
              </a:extLst>
            </p:cNvPr>
            <p:cNvSpPr/>
            <p:nvPr/>
          </p:nvSpPr>
          <p:spPr>
            <a:xfrm>
              <a:off x="5388397" y="4574166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0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0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8A549968-7A7D-1577-EC8A-4C1C576626C1}"/>
                </a:ext>
              </a:extLst>
            </p:cNvPr>
            <p:cNvSpPr/>
            <p:nvPr/>
          </p:nvSpPr>
          <p:spPr>
            <a:xfrm>
              <a:off x="5480795" y="4349723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B28122A-09B3-A5BF-4D4E-6219EBB83773}"/>
                </a:ext>
              </a:extLst>
            </p:cNvPr>
            <p:cNvSpPr/>
            <p:nvPr/>
          </p:nvSpPr>
          <p:spPr>
            <a:xfrm>
              <a:off x="3632820" y="5048193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F83ED45D-1EBE-4B1C-D6D6-A76EBCECFEAB}"/>
                </a:ext>
              </a:extLst>
            </p:cNvPr>
            <p:cNvSpPr/>
            <p:nvPr/>
          </p:nvSpPr>
          <p:spPr>
            <a:xfrm>
              <a:off x="5388397" y="4549240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 311">
              <a:extLst>
                <a:ext uri="{FF2B5EF4-FFF2-40B4-BE49-F238E27FC236}">
                  <a16:creationId xmlns:a16="http://schemas.microsoft.com/office/drawing/2014/main" id="{105EEDAE-2CE3-6651-2205-B40D2A2B54CE}"/>
                </a:ext>
              </a:extLst>
            </p:cNvPr>
            <p:cNvSpPr/>
            <p:nvPr/>
          </p:nvSpPr>
          <p:spPr>
            <a:xfrm>
              <a:off x="5203599" y="4150099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 312">
              <a:extLst>
                <a:ext uri="{FF2B5EF4-FFF2-40B4-BE49-F238E27FC236}">
                  <a16:creationId xmlns:a16="http://schemas.microsoft.com/office/drawing/2014/main" id="{6653014D-8925-94B3-0A78-FB16E368DBA0}"/>
                </a:ext>
              </a:extLst>
            </p:cNvPr>
            <p:cNvSpPr/>
            <p:nvPr/>
          </p:nvSpPr>
          <p:spPr>
            <a:xfrm>
              <a:off x="5480795" y="4599092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7ADD5EED-8B58-C58C-870D-6625619EBF14}"/>
                </a:ext>
              </a:extLst>
            </p:cNvPr>
            <p:cNvSpPr/>
            <p:nvPr/>
          </p:nvSpPr>
          <p:spPr>
            <a:xfrm>
              <a:off x="5018802" y="4499387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 314">
              <a:extLst>
                <a:ext uri="{FF2B5EF4-FFF2-40B4-BE49-F238E27FC236}">
                  <a16:creationId xmlns:a16="http://schemas.microsoft.com/office/drawing/2014/main" id="{C55B1B2A-7B8B-A28C-0B12-AEF94F4DF237}"/>
                </a:ext>
              </a:extLst>
            </p:cNvPr>
            <p:cNvSpPr/>
            <p:nvPr/>
          </p:nvSpPr>
          <p:spPr>
            <a:xfrm>
              <a:off x="5111200" y="4524314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 315">
              <a:extLst>
                <a:ext uri="{FF2B5EF4-FFF2-40B4-BE49-F238E27FC236}">
                  <a16:creationId xmlns:a16="http://schemas.microsoft.com/office/drawing/2014/main" id="{FF55BA53-D72C-D193-5F7C-EDC43168B523}"/>
                </a:ext>
              </a:extLst>
            </p:cNvPr>
            <p:cNvSpPr/>
            <p:nvPr/>
          </p:nvSpPr>
          <p:spPr>
            <a:xfrm>
              <a:off x="4279612" y="4599092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0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0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95B24554-5ACF-913A-70C1-1F62FE151488}"/>
                </a:ext>
              </a:extLst>
            </p:cNvPr>
            <p:cNvSpPr/>
            <p:nvPr/>
          </p:nvSpPr>
          <p:spPr>
            <a:xfrm>
              <a:off x="5757992" y="4249911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 317">
              <a:extLst>
                <a:ext uri="{FF2B5EF4-FFF2-40B4-BE49-F238E27FC236}">
                  <a16:creationId xmlns:a16="http://schemas.microsoft.com/office/drawing/2014/main" id="{94DB4605-D0E9-F7FD-8DB5-0FEAD71D8376}"/>
                </a:ext>
              </a:extLst>
            </p:cNvPr>
            <p:cNvSpPr/>
            <p:nvPr/>
          </p:nvSpPr>
          <p:spPr>
            <a:xfrm>
              <a:off x="4741605" y="4723830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0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0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 318">
              <a:extLst>
                <a:ext uri="{FF2B5EF4-FFF2-40B4-BE49-F238E27FC236}">
                  <a16:creationId xmlns:a16="http://schemas.microsoft.com/office/drawing/2014/main" id="{15D9BA80-CACA-EA5B-944B-44B0FC64FB34}"/>
                </a:ext>
              </a:extLst>
            </p:cNvPr>
            <p:cNvSpPr/>
            <p:nvPr/>
          </p:nvSpPr>
          <p:spPr>
            <a:xfrm>
              <a:off x="5757992" y="4249911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 319">
              <a:extLst>
                <a:ext uri="{FF2B5EF4-FFF2-40B4-BE49-F238E27FC236}">
                  <a16:creationId xmlns:a16="http://schemas.microsoft.com/office/drawing/2014/main" id="{553FA98E-E0CE-6EF5-128F-963E66779034}"/>
                </a:ext>
              </a:extLst>
            </p:cNvPr>
            <p:cNvSpPr/>
            <p:nvPr/>
          </p:nvSpPr>
          <p:spPr>
            <a:xfrm>
              <a:off x="5388397" y="4998233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0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0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 320">
              <a:extLst>
                <a:ext uri="{FF2B5EF4-FFF2-40B4-BE49-F238E27FC236}">
                  <a16:creationId xmlns:a16="http://schemas.microsoft.com/office/drawing/2014/main" id="{9976BD17-389C-ED16-5A70-78B20810D376}"/>
                </a:ext>
              </a:extLst>
            </p:cNvPr>
            <p:cNvSpPr/>
            <p:nvPr/>
          </p:nvSpPr>
          <p:spPr>
            <a:xfrm>
              <a:off x="3910016" y="4599092"/>
              <a:ext cx="102927" cy="89175"/>
            </a:xfrm>
            <a:custGeom>
              <a:avLst/>
              <a:gdLst>
                <a:gd name="connsiteX0" fmla="*/ 51464 w 102927"/>
                <a:gd name="connsiteY0" fmla="*/ 0 h 89175"/>
                <a:gd name="connsiteX1" fmla="*/ 102928 w 102927"/>
                <a:gd name="connsiteY1" fmla="*/ 89175 h 89175"/>
                <a:gd name="connsiteX2" fmla="*/ 0 w 102927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175">
                  <a:moveTo>
                    <a:pt x="51464" y="0"/>
                  </a:moveTo>
                  <a:lnTo>
                    <a:pt x="102928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 321">
              <a:extLst>
                <a:ext uri="{FF2B5EF4-FFF2-40B4-BE49-F238E27FC236}">
                  <a16:creationId xmlns:a16="http://schemas.microsoft.com/office/drawing/2014/main" id="{27CC55D7-4A78-1290-E884-789F669F6B07}"/>
                </a:ext>
              </a:extLst>
            </p:cNvPr>
            <p:cNvSpPr/>
            <p:nvPr/>
          </p:nvSpPr>
          <p:spPr>
            <a:xfrm>
              <a:off x="4741605" y="4848569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0 w 102820"/>
                <a:gd name="connsiteY1" fmla="*/ 89176 h 89175"/>
                <a:gd name="connsiteX2" fmla="*/ 0 w 102820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0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 322">
              <a:extLst>
                <a:ext uri="{FF2B5EF4-FFF2-40B4-BE49-F238E27FC236}">
                  <a16:creationId xmlns:a16="http://schemas.microsoft.com/office/drawing/2014/main" id="{7FAA812F-B057-0061-1751-1420297BAD03}"/>
                </a:ext>
              </a:extLst>
            </p:cNvPr>
            <p:cNvSpPr/>
            <p:nvPr/>
          </p:nvSpPr>
          <p:spPr>
            <a:xfrm>
              <a:off x="5203599" y="3900622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617D4384-3BD5-9EAB-4E61-91214CD428DD}"/>
                </a:ext>
              </a:extLst>
            </p:cNvPr>
            <p:cNvSpPr/>
            <p:nvPr/>
          </p:nvSpPr>
          <p:spPr>
            <a:xfrm>
              <a:off x="3910016" y="4698904"/>
              <a:ext cx="102927" cy="89175"/>
            </a:xfrm>
            <a:custGeom>
              <a:avLst/>
              <a:gdLst>
                <a:gd name="connsiteX0" fmla="*/ 51464 w 102927"/>
                <a:gd name="connsiteY0" fmla="*/ 0 h 89175"/>
                <a:gd name="connsiteX1" fmla="*/ 102928 w 102927"/>
                <a:gd name="connsiteY1" fmla="*/ 89176 h 89175"/>
                <a:gd name="connsiteX2" fmla="*/ 0 w 102927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175">
                  <a:moveTo>
                    <a:pt x="51464" y="0"/>
                  </a:moveTo>
                  <a:lnTo>
                    <a:pt x="102928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8F02D2E7-AF82-845D-19AF-5B3BDC88B555}"/>
                </a:ext>
              </a:extLst>
            </p:cNvPr>
            <p:cNvSpPr/>
            <p:nvPr/>
          </p:nvSpPr>
          <p:spPr>
            <a:xfrm>
              <a:off x="4834004" y="4898529"/>
              <a:ext cx="102820" cy="89067"/>
            </a:xfrm>
            <a:custGeom>
              <a:avLst/>
              <a:gdLst>
                <a:gd name="connsiteX0" fmla="*/ 51464 w 102820"/>
                <a:gd name="connsiteY0" fmla="*/ 0 h 89067"/>
                <a:gd name="connsiteX1" fmla="*/ 102821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494D4966-11BD-DCA3-3EE3-F5FEE2A26988}"/>
                </a:ext>
              </a:extLst>
            </p:cNvPr>
            <p:cNvSpPr/>
            <p:nvPr/>
          </p:nvSpPr>
          <p:spPr>
            <a:xfrm>
              <a:off x="4464409" y="5397375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8D58CEE7-E726-300B-D0C5-E9D95827D267}"/>
                </a:ext>
              </a:extLst>
            </p:cNvPr>
            <p:cNvSpPr/>
            <p:nvPr/>
          </p:nvSpPr>
          <p:spPr>
            <a:xfrm>
              <a:off x="5018802" y="4499387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 327">
              <a:extLst>
                <a:ext uri="{FF2B5EF4-FFF2-40B4-BE49-F238E27FC236}">
                  <a16:creationId xmlns:a16="http://schemas.microsoft.com/office/drawing/2014/main" id="{62A66E7F-C7B3-A606-5C34-CDB256C3A052}"/>
                </a:ext>
              </a:extLst>
            </p:cNvPr>
            <p:cNvSpPr/>
            <p:nvPr/>
          </p:nvSpPr>
          <p:spPr>
            <a:xfrm>
              <a:off x="5203599" y="4998233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 328">
              <a:extLst>
                <a:ext uri="{FF2B5EF4-FFF2-40B4-BE49-F238E27FC236}">
                  <a16:creationId xmlns:a16="http://schemas.microsoft.com/office/drawing/2014/main" id="{662B2176-1E8A-910C-3E99-51BC61985123}"/>
                </a:ext>
              </a:extLst>
            </p:cNvPr>
            <p:cNvSpPr/>
            <p:nvPr/>
          </p:nvSpPr>
          <p:spPr>
            <a:xfrm>
              <a:off x="5388397" y="4150099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 329">
              <a:extLst>
                <a:ext uri="{FF2B5EF4-FFF2-40B4-BE49-F238E27FC236}">
                  <a16:creationId xmlns:a16="http://schemas.microsoft.com/office/drawing/2014/main" id="{15407D76-5D1D-5ED2-AB7E-D81B64DD43AB}"/>
                </a:ext>
              </a:extLst>
            </p:cNvPr>
            <p:cNvSpPr/>
            <p:nvPr/>
          </p:nvSpPr>
          <p:spPr>
            <a:xfrm>
              <a:off x="5665593" y="4898529"/>
              <a:ext cx="102820" cy="89067"/>
            </a:xfrm>
            <a:custGeom>
              <a:avLst/>
              <a:gdLst>
                <a:gd name="connsiteX0" fmla="*/ 51357 w 102820"/>
                <a:gd name="connsiteY0" fmla="*/ 0 h 89067"/>
                <a:gd name="connsiteX1" fmla="*/ 102821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 330">
              <a:extLst>
                <a:ext uri="{FF2B5EF4-FFF2-40B4-BE49-F238E27FC236}">
                  <a16:creationId xmlns:a16="http://schemas.microsoft.com/office/drawing/2014/main" id="{378EA109-6063-25E4-F14B-3FB283957D2F}"/>
                </a:ext>
              </a:extLst>
            </p:cNvPr>
            <p:cNvSpPr/>
            <p:nvPr/>
          </p:nvSpPr>
          <p:spPr>
            <a:xfrm>
              <a:off x="5665593" y="4499387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210B8EB2-5600-72B1-5275-9EFAD4EABBCD}"/>
                </a:ext>
              </a:extLst>
            </p:cNvPr>
            <p:cNvSpPr/>
            <p:nvPr/>
          </p:nvSpPr>
          <p:spPr>
            <a:xfrm>
              <a:off x="4834004" y="4599092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A8C5BCB-E10D-80D2-A8C0-1EF24017811A}"/>
                </a:ext>
              </a:extLst>
            </p:cNvPr>
            <p:cNvSpPr/>
            <p:nvPr/>
          </p:nvSpPr>
          <p:spPr>
            <a:xfrm>
              <a:off x="6127479" y="3750957"/>
              <a:ext cx="102928" cy="89068"/>
            </a:xfrm>
            <a:custGeom>
              <a:avLst/>
              <a:gdLst>
                <a:gd name="connsiteX0" fmla="*/ 51464 w 102928"/>
                <a:gd name="connsiteY0" fmla="*/ 0 h 89068"/>
                <a:gd name="connsiteX1" fmla="*/ 102928 w 102928"/>
                <a:gd name="connsiteY1" fmla="*/ 89068 h 89068"/>
                <a:gd name="connsiteX2" fmla="*/ 0 w 102928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8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577B4B8F-9AF4-037D-C4E4-84F55E1427A9}"/>
                </a:ext>
              </a:extLst>
            </p:cNvPr>
            <p:cNvSpPr/>
            <p:nvPr/>
          </p:nvSpPr>
          <p:spPr>
            <a:xfrm>
              <a:off x="4464409" y="5098045"/>
              <a:ext cx="102820" cy="89175"/>
            </a:xfrm>
            <a:custGeom>
              <a:avLst/>
              <a:gdLst>
                <a:gd name="connsiteX0" fmla="*/ 51464 w 102820"/>
                <a:gd name="connsiteY0" fmla="*/ 0 h 89175"/>
                <a:gd name="connsiteX1" fmla="*/ 102821 w 102820"/>
                <a:gd name="connsiteY1" fmla="*/ 89176 h 89175"/>
                <a:gd name="connsiteX2" fmla="*/ 0 w 102820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464" y="0"/>
                  </a:moveTo>
                  <a:lnTo>
                    <a:pt x="102821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E255E777-14DB-9F41-E215-8F058227C3B8}"/>
                </a:ext>
              </a:extLst>
            </p:cNvPr>
            <p:cNvSpPr/>
            <p:nvPr/>
          </p:nvSpPr>
          <p:spPr>
            <a:xfrm>
              <a:off x="5757992" y="4000434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 335">
              <a:extLst>
                <a:ext uri="{FF2B5EF4-FFF2-40B4-BE49-F238E27FC236}">
                  <a16:creationId xmlns:a16="http://schemas.microsoft.com/office/drawing/2014/main" id="{ECCF8D69-F6A8-14C1-2829-2729644960B2}"/>
                </a:ext>
              </a:extLst>
            </p:cNvPr>
            <p:cNvSpPr/>
            <p:nvPr/>
          </p:nvSpPr>
          <p:spPr>
            <a:xfrm>
              <a:off x="4464409" y="4948381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 336">
              <a:extLst>
                <a:ext uri="{FF2B5EF4-FFF2-40B4-BE49-F238E27FC236}">
                  <a16:creationId xmlns:a16="http://schemas.microsoft.com/office/drawing/2014/main" id="{BA64A48B-8BEC-E241-AD7B-9D13258FCD22}"/>
                </a:ext>
              </a:extLst>
            </p:cNvPr>
            <p:cNvSpPr/>
            <p:nvPr/>
          </p:nvSpPr>
          <p:spPr>
            <a:xfrm>
              <a:off x="5942682" y="4199951"/>
              <a:ext cx="102927" cy="89175"/>
            </a:xfrm>
            <a:custGeom>
              <a:avLst/>
              <a:gdLst>
                <a:gd name="connsiteX0" fmla="*/ 51464 w 102927"/>
                <a:gd name="connsiteY0" fmla="*/ 0 h 89175"/>
                <a:gd name="connsiteX1" fmla="*/ 102928 w 102927"/>
                <a:gd name="connsiteY1" fmla="*/ 89175 h 89175"/>
                <a:gd name="connsiteX2" fmla="*/ 0 w 102927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175">
                  <a:moveTo>
                    <a:pt x="51464" y="0"/>
                  </a:moveTo>
                  <a:lnTo>
                    <a:pt x="102928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 337">
              <a:extLst>
                <a:ext uri="{FF2B5EF4-FFF2-40B4-BE49-F238E27FC236}">
                  <a16:creationId xmlns:a16="http://schemas.microsoft.com/office/drawing/2014/main" id="{9DFA7357-8CE6-0E30-3DF4-90FFE13F7AB6}"/>
                </a:ext>
              </a:extLst>
            </p:cNvPr>
            <p:cNvSpPr/>
            <p:nvPr/>
          </p:nvSpPr>
          <p:spPr>
            <a:xfrm>
              <a:off x="5203599" y="4698904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1 w 102820"/>
                <a:gd name="connsiteY1" fmla="*/ 89176 h 89175"/>
                <a:gd name="connsiteX2" fmla="*/ 0 w 102820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1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 338">
              <a:extLst>
                <a:ext uri="{FF2B5EF4-FFF2-40B4-BE49-F238E27FC236}">
                  <a16:creationId xmlns:a16="http://schemas.microsoft.com/office/drawing/2014/main" id="{89727780-824F-7BDE-FF30-9CEFB70D6804}"/>
                </a:ext>
              </a:extLst>
            </p:cNvPr>
            <p:cNvSpPr/>
            <p:nvPr/>
          </p:nvSpPr>
          <p:spPr>
            <a:xfrm>
              <a:off x="5573194" y="4399575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0561A7D0-71B3-D67D-6710-4EFF563FA607}"/>
                </a:ext>
              </a:extLst>
            </p:cNvPr>
            <p:cNvSpPr/>
            <p:nvPr/>
          </p:nvSpPr>
          <p:spPr>
            <a:xfrm>
              <a:off x="5203599" y="4449428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 340">
              <a:extLst>
                <a:ext uri="{FF2B5EF4-FFF2-40B4-BE49-F238E27FC236}">
                  <a16:creationId xmlns:a16="http://schemas.microsoft.com/office/drawing/2014/main" id="{47790BBE-103D-39E1-DD92-C744096408AC}"/>
                </a:ext>
              </a:extLst>
            </p:cNvPr>
            <p:cNvSpPr/>
            <p:nvPr/>
          </p:nvSpPr>
          <p:spPr>
            <a:xfrm>
              <a:off x="6589473" y="3501481"/>
              <a:ext cx="102928" cy="89068"/>
            </a:xfrm>
            <a:custGeom>
              <a:avLst/>
              <a:gdLst>
                <a:gd name="connsiteX0" fmla="*/ 51464 w 102928"/>
                <a:gd name="connsiteY0" fmla="*/ 0 h 89068"/>
                <a:gd name="connsiteX1" fmla="*/ 102928 w 102928"/>
                <a:gd name="connsiteY1" fmla="*/ 89068 h 89068"/>
                <a:gd name="connsiteX2" fmla="*/ 0 w 102928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8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43B62DE-72EB-D10F-CAE0-F7F0288A70A9}"/>
                </a:ext>
              </a:extLst>
            </p:cNvPr>
            <p:cNvSpPr/>
            <p:nvPr/>
          </p:nvSpPr>
          <p:spPr>
            <a:xfrm>
              <a:off x="4926403" y="5596999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24401B87-CBDA-472A-B6D2-E435234C06F3}"/>
                </a:ext>
              </a:extLst>
            </p:cNvPr>
            <p:cNvSpPr/>
            <p:nvPr/>
          </p:nvSpPr>
          <p:spPr>
            <a:xfrm>
              <a:off x="6127479" y="3800810"/>
              <a:ext cx="102928" cy="89175"/>
            </a:xfrm>
            <a:custGeom>
              <a:avLst/>
              <a:gdLst>
                <a:gd name="connsiteX0" fmla="*/ 51464 w 102928"/>
                <a:gd name="connsiteY0" fmla="*/ 0 h 89175"/>
                <a:gd name="connsiteX1" fmla="*/ 102928 w 102928"/>
                <a:gd name="connsiteY1" fmla="*/ 89176 h 89175"/>
                <a:gd name="connsiteX2" fmla="*/ 0 w 102928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8" h="89175">
                  <a:moveTo>
                    <a:pt x="51464" y="0"/>
                  </a:moveTo>
                  <a:lnTo>
                    <a:pt x="102928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CB6E982E-5B84-DA34-81D4-0184AB3F708C}"/>
                </a:ext>
              </a:extLst>
            </p:cNvPr>
            <p:cNvSpPr/>
            <p:nvPr/>
          </p:nvSpPr>
          <p:spPr>
            <a:xfrm>
              <a:off x="6589473" y="4349723"/>
              <a:ext cx="102928" cy="89068"/>
            </a:xfrm>
            <a:custGeom>
              <a:avLst/>
              <a:gdLst>
                <a:gd name="connsiteX0" fmla="*/ 51464 w 102928"/>
                <a:gd name="connsiteY0" fmla="*/ 0 h 89068"/>
                <a:gd name="connsiteX1" fmla="*/ 102928 w 102928"/>
                <a:gd name="connsiteY1" fmla="*/ 89068 h 89068"/>
                <a:gd name="connsiteX2" fmla="*/ 0 w 102928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8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670A13B3-1881-9C1E-8D37-D6DBE681E39B}"/>
                </a:ext>
              </a:extLst>
            </p:cNvPr>
            <p:cNvSpPr/>
            <p:nvPr/>
          </p:nvSpPr>
          <p:spPr>
            <a:xfrm>
              <a:off x="4464409" y="4649052"/>
              <a:ext cx="102820" cy="89067"/>
            </a:xfrm>
            <a:custGeom>
              <a:avLst/>
              <a:gdLst>
                <a:gd name="connsiteX0" fmla="*/ 51464 w 102820"/>
                <a:gd name="connsiteY0" fmla="*/ 0 h 89067"/>
                <a:gd name="connsiteX1" fmla="*/ 102821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 345">
              <a:extLst>
                <a:ext uri="{FF2B5EF4-FFF2-40B4-BE49-F238E27FC236}">
                  <a16:creationId xmlns:a16="http://schemas.microsoft.com/office/drawing/2014/main" id="{B5AEFD40-DDD1-1D06-1BED-F1CB76F97EB6}"/>
                </a:ext>
              </a:extLst>
            </p:cNvPr>
            <p:cNvSpPr/>
            <p:nvPr/>
          </p:nvSpPr>
          <p:spPr>
            <a:xfrm>
              <a:off x="5295998" y="4748864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 346">
              <a:extLst>
                <a:ext uri="{FF2B5EF4-FFF2-40B4-BE49-F238E27FC236}">
                  <a16:creationId xmlns:a16="http://schemas.microsoft.com/office/drawing/2014/main" id="{8860CA5E-8F8C-26B6-18FB-69AF6D03E299}"/>
                </a:ext>
              </a:extLst>
            </p:cNvPr>
            <p:cNvSpPr/>
            <p:nvPr/>
          </p:nvSpPr>
          <p:spPr>
            <a:xfrm>
              <a:off x="5295998" y="4798716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 347">
              <a:extLst>
                <a:ext uri="{FF2B5EF4-FFF2-40B4-BE49-F238E27FC236}">
                  <a16:creationId xmlns:a16="http://schemas.microsoft.com/office/drawing/2014/main" id="{044DA371-142F-9B02-E2AA-2EB5F7C84792}"/>
                </a:ext>
              </a:extLst>
            </p:cNvPr>
            <p:cNvSpPr/>
            <p:nvPr/>
          </p:nvSpPr>
          <p:spPr>
            <a:xfrm>
              <a:off x="5295998" y="4624126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C67DEB8C-C459-F682-0D9D-87BD078B8357}"/>
                </a:ext>
              </a:extLst>
            </p:cNvPr>
            <p:cNvSpPr/>
            <p:nvPr/>
          </p:nvSpPr>
          <p:spPr>
            <a:xfrm>
              <a:off x="5757992" y="3850769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D50BC598-411C-8A29-CC24-C45ABCBEE635}"/>
                </a:ext>
              </a:extLst>
            </p:cNvPr>
            <p:cNvSpPr/>
            <p:nvPr/>
          </p:nvSpPr>
          <p:spPr>
            <a:xfrm>
              <a:off x="4741605" y="4898529"/>
              <a:ext cx="102820" cy="89067"/>
            </a:xfrm>
            <a:custGeom>
              <a:avLst/>
              <a:gdLst>
                <a:gd name="connsiteX0" fmla="*/ 51464 w 102820"/>
                <a:gd name="connsiteY0" fmla="*/ 0 h 89067"/>
                <a:gd name="connsiteX1" fmla="*/ 102820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464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5ECD8F60-0541-C0BD-2C6C-57DE33295A54}"/>
                </a:ext>
              </a:extLst>
            </p:cNvPr>
            <p:cNvSpPr/>
            <p:nvPr/>
          </p:nvSpPr>
          <p:spPr>
            <a:xfrm>
              <a:off x="6774271" y="4000434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89A09668-6C75-092D-DF13-BF7D41B08EC4}"/>
                </a:ext>
              </a:extLst>
            </p:cNvPr>
            <p:cNvSpPr/>
            <p:nvPr/>
          </p:nvSpPr>
          <p:spPr>
            <a:xfrm>
              <a:off x="4464409" y="5048193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E71A5D4F-A9E9-D133-E521-FD14EE6347C7}"/>
                </a:ext>
              </a:extLst>
            </p:cNvPr>
            <p:cNvSpPr/>
            <p:nvPr/>
          </p:nvSpPr>
          <p:spPr>
            <a:xfrm>
              <a:off x="5480795" y="4624126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46DD26A2-B792-0E5B-709C-600D6E734DA1}"/>
                </a:ext>
              </a:extLst>
            </p:cNvPr>
            <p:cNvSpPr/>
            <p:nvPr/>
          </p:nvSpPr>
          <p:spPr>
            <a:xfrm>
              <a:off x="5573194" y="4973307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1 w 102820"/>
                <a:gd name="connsiteY1" fmla="*/ 89175 h 89175"/>
                <a:gd name="connsiteX2" fmla="*/ 0 w 102820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1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C6A9E5F5-85B2-84A3-C087-B9EB5C2117E4}"/>
                </a:ext>
              </a:extLst>
            </p:cNvPr>
            <p:cNvSpPr/>
            <p:nvPr/>
          </p:nvSpPr>
          <p:spPr>
            <a:xfrm>
              <a:off x="5757992" y="4349723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 355">
              <a:extLst>
                <a:ext uri="{FF2B5EF4-FFF2-40B4-BE49-F238E27FC236}">
                  <a16:creationId xmlns:a16="http://schemas.microsoft.com/office/drawing/2014/main" id="{B2DFE297-1ADE-A500-CF2C-A0BED666BC59}"/>
                </a:ext>
              </a:extLst>
            </p:cNvPr>
            <p:cNvSpPr/>
            <p:nvPr/>
          </p:nvSpPr>
          <p:spPr>
            <a:xfrm>
              <a:off x="5018802" y="4698904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0 w 102820"/>
                <a:gd name="connsiteY1" fmla="*/ 89176 h 89175"/>
                <a:gd name="connsiteX2" fmla="*/ 0 w 102820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0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 356">
              <a:extLst>
                <a:ext uri="{FF2B5EF4-FFF2-40B4-BE49-F238E27FC236}">
                  <a16:creationId xmlns:a16="http://schemas.microsoft.com/office/drawing/2014/main" id="{BBF51EC9-7D82-1A85-82F6-40094B1230E6}"/>
                </a:ext>
              </a:extLst>
            </p:cNvPr>
            <p:cNvSpPr/>
            <p:nvPr/>
          </p:nvSpPr>
          <p:spPr>
            <a:xfrm>
              <a:off x="5942682" y="4249911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729E1F42-7D02-8F45-7FDA-C907B571D6E5}"/>
                </a:ext>
              </a:extLst>
            </p:cNvPr>
            <p:cNvSpPr/>
            <p:nvPr/>
          </p:nvSpPr>
          <p:spPr>
            <a:xfrm>
              <a:off x="4464409" y="4948381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 358">
              <a:extLst>
                <a:ext uri="{FF2B5EF4-FFF2-40B4-BE49-F238E27FC236}">
                  <a16:creationId xmlns:a16="http://schemas.microsoft.com/office/drawing/2014/main" id="{93BB5C9E-23A4-7A19-3CCB-E0232BD7CAB1}"/>
                </a:ext>
              </a:extLst>
            </p:cNvPr>
            <p:cNvSpPr/>
            <p:nvPr/>
          </p:nvSpPr>
          <p:spPr>
            <a:xfrm>
              <a:off x="5388397" y="4848569"/>
              <a:ext cx="102820" cy="89175"/>
            </a:xfrm>
            <a:custGeom>
              <a:avLst/>
              <a:gdLst>
                <a:gd name="connsiteX0" fmla="*/ 51357 w 102820"/>
                <a:gd name="connsiteY0" fmla="*/ 0 h 89175"/>
                <a:gd name="connsiteX1" fmla="*/ 102820 w 102820"/>
                <a:gd name="connsiteY1" fmla="*/ 89176 h 89175"/>
                <a:gd name="connsiteX2" fmla="*/ 0 w 102820"/>
                <a:gd name="connsiteY2" fmla="*/ 89176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175">
                  <a:moveTo>
                    <a:pt x="51357" y="0"/>
                  </a:moveTo>
                  <a:lnTo>
                    <a:pt x="102820" y="89176"/>
                  </a:lnTo>
                  <a:lnTo>
                    <a:pt x="0" y="89176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 359">
              <a:extLst>
                <a:ext uri="{FF2B5EF4-FFF2-40B4-BE49-F238E27FC236}">
                  <a16:creationId xmlns:a16="http://schemas.microsoft.com/office/drawing/2014/main" id="{8EA696F9-9430-11FA-CDBD-11FDF22B10B7}"/>
                </a:ext>
              </a:extLst>
            </p:cNvPr>
            <p:cNvSpPr/>
            <p:nvPr/>
          </p:nvSpPr>
          <p:spPr>
            <a:xfrm>
              <a:off x="4834004" y="5048193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 360">
              <a:extLst>
                <a:ext uri="{FF2B5EF4-FFF2-40B4-BE49-F238E27FC236}">
                  <a16:creationId xmlns:a16="http://schemas.microsoft.com/office/drawing/2014/main" id="{FCEF04B3-D9EF-6F51-C5B0-80BA710BFB1E}"/>
                </a:ext>
              </a:extLst>
            </p:cNvPr>
            <p:cNvSpPr/>
            <p:nvPr/>
          </p:nvSpPr>
          <p:spPr>
            <a:xfrm>
              <a:off x="5942682" y="4249911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A7E13787-FCC9-CFBE-E159-AD847C2DFFA1}"/>
                </a:ext>
              </a:extLst>
            </p:cNvPr>
            <p:cNvSpPr/>
            <p:nvPr/>
          </p:nvSpPr>
          <p:spPr>
            <a:xfrm>
              <a:off x="5850391" y="4499387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39763CAC-29B1-DC51-95DF-439824B8EEB7}"/>
                </a:ext>
              </a:extLst>
            </p:cNvPr>
            <p:cNvSpPr/>
            <p:nvPr/>
          </p:nvSpPr>
          <p:spPr>
            <a:xfrm>
              <a:off x="5111200" y="4773790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5E359228-D26D-1A31-DF4A-F0EC15F2E0C6}"/>
                </a:ext>
              </a:extLst>
            </p:cNvPr>
            <p:cNvSpPr/>
            <p:nvPr/>
          </p:nvSpPr>
          <p:spPr>
            <a:xfrm>
              <a:off x="6219878" y="4349723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AD11A6D8-9646-571F-C6FE-60505814EE1B}"/>
                </a:ext>
              </a:extLst>
            </p:cNvPr>
            <p:cNvSpPr/>
            <p:nvPr/>
          </p:nvSpPr>
          <p:spPr>
            <a:xfrm>
              <a:off x="4649207" y="4649052"/>
              <a:ext cx="102820" cy="89067"/>
            </a:xfrm>
            <a:custGeom>
              <a:avLst/>
              <a:gdLst>
                <a:gd name="connsiteX0" fmla="*/ 51464 w 102820"/>
                <a:gd name="connsiteY0" fmla="*/ 0 h 89067"/>
                <a:gd name="connsiteX1" fmla="*/ 102821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08B438A1-3CB4-9761-B122-0077AA00A670}"/>
                </a:ext>
              </a:extLst>
            </p:cNvPr>
            <p:cNvSpPr/>
            <p:nvPr/>
          </p:nvSpPr>
          <p:spPr>
            <a:xfrm>
              <a:off x="5203599" y="4649052"/>
              <a:ext cx="102820" cy="89067"/>
            </a:xfrm>
            <a:custGeom>
              <a:avLst/>
              <a:gdLst>
                <a:gd name="connsiteX0" fmla="*/ 51357 w 102820"/>
                <a:gd name="connsiteY0" fmla="*/ 0 h 89067"/>
                <a:gd name="connsiteX1" fmla="*/ 102821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 366">
              <a:extLst>
                <a:ext uri="{FF2B5EF4-FFF2-40B4-BE49-F238E27FC236}">
                  <a16:creationId xmlns:a16="http://schemas.microsoft.com/office/drawing/2014/main" id="{5C7EE3E4-2388-B7C7-A78B-863B6F49A343}"/>
                </a:ext>
              </a:extLst>
            </p:cNvPr>
            <p:cNvSpPr/>
            <p:nvPr/>
          </p:nvSpPr>
          <p:spPr>
            <a:xfrm>
              <a:off x="6312277" y="4299763"/>
              <a:ext cx="102927" cy="89068"/>
            </a:xfrm>
            <a:custGeom>
              <a:avLst/>
              <a:gdLst>
                <a:gd name="connsiteX0" fmla="*/ 51464 w 102927"/>
                <a:gd name="connsiteY0" fmla="*/ 0 h 89068"/>
                <a:gd name="connsiteX1" fmla="*/ 102928 w 102927"/>
                <a:gd name="connsiteY1" fmla="*/ 89068 h 89068"/>
                <a:gd name="connsiteX2" fmla="*/ 0 w 102927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7" h="89068">
                  <a:moveTo>
                    <a:pt x="51464" y="0"/>
                  </a:moveTo>
                  <a:lnTo>
                    <a:pt x="102928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 367">
              <a:extLst>
                <a:ext uri="{FF2B5EF4-FFF2-40B4-BE49-F238E27FC236}">
                  <a16:creationId xmlns:a16="http://schemas.microsoft.com/office/drawing/2014/main" id="{24E5139C-1DB2-D2A1-0B44-8981BE804CDB}"/>
                </a:ext>
              </a:extLst>
            </p:cNvPr>
            <p:cNvSpPr/>
            <p:nvPr/>
          </p:nvSpPr>
          <p:spPr>
            <a:xfrm>
              <a:off x="5850391" y="4898529"/>
              <a:ext cx="102820" cy="89067"/>
            </a:xfrm>
            <a:custGeom>
              <a:avLst/>
              <a:gdLst>
                <a:gd name="connsiteX0" fmla="*/ 51357 w 102820"/>
                <a:gd name="connsiteY0" fmla="*/ 0 h 89067"/>
                <a:gd name="connsiteX1" fmla="*/ 102820 w 102820"/>
                <a:gd name="connsiteY1" fmla="*/ 89068 h 89067"/>
                <a:gd name="connsiteX2" fmla="*/ 0 w 102820"/>
                <a:gd name="connsiteY2" fmla="*/ 89068 h 89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7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 368">
              <a:extLst>
                <a:ext uri="{FF2B5EF4-FFF2-40B4-BE49-F238E27FC236}">
                  <a16:creationId xmlns:a16="http://schemas.microsoft.com/office/drawing/2014/main" id="{2E13D915-D783-7084-207A-DCFBDA921AF7}"/>
                </a:ext>
              </a:extLst>
            </p:cNvPr>
            <p:cNvSpPr/>
            <p:nvPr/>
          </p:nvSpPr>
          <p:spPr>
            <a:xfrm>
              <a:off x="5018802" y="4524314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0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0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 369">
              <a:extLst>
                <a:ext uri="{FF2B5EF4-FFF2-40B4-BE49-F238E27FC236}">
                  <a16:creationId xmlns:a16="http://schemas.microsoft.com/office/drawing/2014/main" id="{A98555CD-12BB-05DA-1C5E-B5E7CC94BF0B}"/>
                </a:ext>
              </a:extLst>
            </p:cNvPr>
            <p:cNvSpPr/>
            <p:nvPr/>
          </p:nvSpPr>
          <p:spPr>
            <a:xfrm>
              <a:off x="6589473" y="4199951"/>
              <a:ext cx="102928" cy="89175"/>
            </a:xfrm>
            <a:custGeom>
              <a:avLst/>
              <a:gdLst>
                <a:gd name="connsiteX0" fmla="*/ 51464 w 102928"/>
                <a:gd name="connsiteY0" fmla="*/ 0 h 89175"/>
                <a:gd name="connsiteX1" fmla="*/ 102928 w 102928"/>
                <a:gd name="connsiteY1" fmla="*/ 89175 h 89175"/>
                <a:gd name="connsiteX2" fmla="*/ 0 w 102928"/>
                <a:gd name="connsiteY2" fmla="*/ 89175 h 89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928" h="89175">
                  <a:moveTo>
                    <a:pt x="51464" y="0"/>
                  </a:moveTo>
                  <a:lnTo>
                    <a:pt x="102928" y="89175"/>
                  </a:lnTo>
                  <a:lnTo>
                    <a:pt x="0" y="89175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 370">
              <a:extLst>
                <a:ext uri="{FF2B5EF4-FFF2-40B4-BE49-F238E27FC236}">
                  <a16:creationId xmlns:a16="http://schemas.microsoft.com/office/drawing/2014/main" id="{2135A364-2832-6014-B620-9F235F2F6ACD}"/>
                </a:ext>
              </a:extLst>
            </p:cNvPr>
            <p:cNvSpPr/>
            <p:nvPr/>
          </p:nvSpPr>
          <p:spPr>
            <a:xfrm>
              <a:off x="5480795" y="4524314"/>
              <a:ext cx="102820" cy="89068"/>
            </a:xfrm>
            <a:custGeom>
              <a:avLst/>
              <a:gdLst>
                <a:gd name="connsiteX0" fmla="*/ 51357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357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2" name="Content Placeholder 3">
            <a:extLst>
              <a:ext uri="{FF2B5EF4-FFF2-40B4-BE49-F238E27FC236}">
                <a16:creationId xmlns:a16="http://schemas.microsoft.com/office/drawing/2014/main" id="{39353D17-563F-6010-A077-759FBBB0C2C6}"/>
              </a:ext>
            </a:extLst>
          </p:cNvPr>
          <p:cNvGrpSpPr/>
          <p:nvPr/>
        </p:nvGrpSpPr>
        <p:grpSpPr>
          <a:xfrm>
            <a:off x="2385164" y="2265643"/>
            <a:ext cx="7400348" cy="3893542"/>
            <a:chOff x="2385164" y="2265643"/>
            <a:chExt cx="7400348" cy="3893542"/>
          </a:xfrm>
        </p:grpSpPr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C3A22EDC-E104-0E41-03A9-7BA1FE9A3D4F}"/>
                </a:ext>
              </a:extLst>
            </p:cNvPr>
            <p:cNvSpPr txBox="1"/>
            <p:nvPr/>
          </p:nvSpPr>
          <p:spPr>
            <a:xfrm>
              <a:off x="2498026" y="5259256"/>
              <a:ext cx="397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3000</a:t>
              </a: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A27259F3-E7B0-FE8D-A6D1-F3522C78ED46}"/>
                </a:ext>
              </a:extLst>
            </p:cNvPr>
            <p:cNvSpPr txBox="1"/>
            <p:nvPr/>
          </p:nvSpPr>
          <p:spPr>
            <a:xfrm>
              <a:off x="2498026" y="4261349"/>
              <a:ext cx="397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4000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686848B9-200D-F137-3778-A11774C23EA4}"/>
                </a:ext>
              </a:extLst>
            </p:cNvPr>
            <p:cNvSpPr txBox="1"/>
            <p:nvPr/>
          </p:nvSpPr>
          <p:spPr>
            <a:xfrm>
              <a:off x="2498026" y="3263550"/>
              <a:ext cx="397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5000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7404F27B-9FB8-EDD8-CFC0-5A0E35A8FECB}"/>
                </a:ext>
              </a:extLst>
            </p:cNvPr>
            <p:cNvSpPr txBox="1"/>
            <p:nvPr/>
          </p:nvSpPr>
          <p:spPr>
            <a:xfrm>
              <a:off x="2498026" y="2265643"/>
              <a:ext cx="39776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6000</a:t>
              </a:r>
            </a:p>
          </p:txBody>
        </p:sp>
        <p:sp>
          <p:nvSpPr>
            <p:cNvPr id="377" name="Freeform 376">
              <a:extLst>
                <a:ext uri="{FF2B5EF4-FFF2-40B4-BE49-F238E27FC236}">
                  <a16:creationId xmlns:a16="http://schemas.microsoft.com/office/drawing/2014/main" id="{DF3A6B1D-BB06-F46B-3ABF-67619059D3C6}"/>
                </a:ext>
              </a:extLst>
            </p:cNvPr>
            <p:cNvSpPr/>
            <p:nvPr/>
          </p:nvSpPr>
          <p:spPr>
            <a:xfrm>
              <a:off x="2827876" y="5357084"/>
              <a:ext cx="29438" cy="10744"/>
            </a:xfrm>
            <a:custGeom>
              <a:avLst/>
              <a:gdLst>
                <a:gd name="connsiteX0" fmla="*/ 0 w 29438"/>
                <a:gd name="connsiteY0" fmla="*/ 0 h 10744"/>
                <a:gd name="connsiteX1" fmla="*/ 29439 w 29438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38" h="10744">
                  <a:moveTo>
                    <a:pt x="0" y="0"/>
                  </a:moveTo>
                  <a:lnTo>
                    <a:pt x="29439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 377">
              <a:extLst>
                <a:ext uri="{FF2B5EF4-FFF2-40B4-BE49-F238E27FC236}">
                  <a16:creationId xmlns:a16="http://schemas.microsoft.com/office/drawing/2014/main" id="{F134CD42-389F-E1C9-0A60-F190318D33B7}"/>
                </a:ext>
              </a:extLst>
            </p:cNvPr>
            <p:cNvSpPr/>
            <p:nvPr/>
          </p:nvSpPr>
          <p:spPr>
            <a:xfrm>
              <a:off x="2827876" y="4359178"/>
              <a:ext cx="29438" cy="10744"/>
            </a:xfrm>
            <a:custGeom>
              <a:avLst/>
              <a:gdLst>
                <a:gd name="connsiteX0" fmla="*/ 0 w 29438"/>
                <a:gd name="connsiteY0" fmla="*/ 0 h 10744"/>
                <a:gd name="connsiteX1" fmla="*/ 29439 w 29438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38" h="10744">
                  <a:moveTo>
                    <a:pt x="0" y="0"/>
                  </a:moveTo>
                  <a:lnTo>
                    <a:pt x="29439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 378">
              <a:extLst>
                <a:ext uri="{FF2B5EF4-FFF2-40B4-BE49-F238E27FC236}">
                  <a16:creationId xmlns:a16="http://schemas.microsoft.com/office/drawing/2014/main" id="{0AD4C97E-8E53-1B9D-77BE-5ED91FB70306}"/>
                </a:ext>
              </a:extLst>
            </p:cNvPr>
            <p:cNvSpPr/>
            <p:nvPr/>
          </p:nvSpPr>
          <p:spPr>
            <a:xfrm>
              <a:off x="2827876" y="3361378"/>
              <a:ext cx="29438" cy="10744"/>
            </a:xfrm>
            <a:custGeom>
              <a:avLst/>
              <a:gdLst>
                <a:gd name="connsiteX0" fmla="*/ 0 w 29438"/>
                <a:gd name="connsiteY0" fmla="*/ 0 h 10744"/>
                <a:gd name="connsiteX1" fmla="*/ 29439 w 29438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38" h="10744">
                  <a:moveTo>
                    <a:pt x="0" y="0"/>
                  </a:moveTo>
                  <a:lnTo>
                    <a:pt x="29439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 379">
              <a:extLst>
                <a:ext uri="{FF2B5EF4-FFF2-40B4-BE49-F238E27FC236}">
                  <a16:creationId xmlns:a16="http://schemas.microsoft.com/office/drawing/2014/main" id="{73320413-9E69-BE91-63BF-9B6DEFE4B13F}"/>
                </a:ext>
              </a:extLst>
            </p:cNvPr>
            <p:cNvSpPr/>
            <p:nvPr/>
          </p:nvSpPr>
          <p:spPr>
            <a:xfrm>
              <a:off x="2827876" y="2363471"/>
              <a:ext cx="29438" cy="10744"/>
            </a:xfrm>
            <a:custGeom>
              <a:avLst/>
              <a:gdLst>
                <a:gd name="connsiteX0" fmla="*/ 0 w 29438"/>
                <a:gd name="connsiteY0" fmla="*/ 0 h 10744"/>
                <a:gd name="connsiteX1" fmla="*/ 29439 w 29438"/>
                <a:gd name="connsiteY1" fmla="*/ 0 h 10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9438" h="10744">
                  <a:moveTo>
                    <a:pt x="0" y="0"/>
                  </a:moveTo>
                  <a:lnTo>
                    <a:pt x="29439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 380">
              <a:extLst>
                <a:ext uri="{FF2B5EF4-FFF2-40B4-BE49-F238E27FC236}">
                  <a16:creationId xmlns:a16="http://schemas.microsoft.com/office/drawing/2014/main" id="{8F4C2BF4-8491-7D0F-E343-5B56BF5AE104}"/>
                </a:ext>
              </a:extLst>
            </p:cNvPr>
            <p:cNvSpPr/>
            <p:nvPr/>
          </p:nvSpPr>
          <p:spPr>
            <a:xfrm>
              <a:off x="2945094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C3F8C449-6646-69F3-29A9-C42035540879}"/>
                </a:ext>
              </a:extLst>
            </p:cNvPr>
            <p:cNvSpPr/>
            <p:nvPr/>
          </p:nvSpPr>
          <p:spPr>
            <a:xfrm>
              <a:off x="3869082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0C0198D5-C4C6-5776-7A9A-1809AEA8035E}"/>
                </a:ext>
              </a:extLst>
            </p:cNvPr>
            <p:cNvSpPr/>
            <p:nvPr/>
          </p:nvSpPr>
          <p:spPr>
            <a:xfrm>
              <a:off x="4793069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 383">
              <a:extLst>
                <a:ext uri="{FF2B5EF4-FFF2-40B4-BE49-F238E27FC236}">
                  <a16:creationId xmlns:a16="http://schemas.microsoft.com/office/drawing/2014/main" id="{D07981E7-8BFF-DA28-5464-65687FFD693F}"/>
                </a:ext>
              </a:extLst>
            </p:cNvPr>
            <p:cNvSpPr/>
            <p:nvPr/>
          </p:nvSpPr>
          <p:spPr>
            <a:xfrm>
              <a:off x="5716950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 384">
              <a:extLst>
                <a:ext uri="{FF2B5EF4-FFF2-40B4-BE49-F238E27FC236}">
                  <a16:creationId xmlns:a16="http://schemas.microsoft.com/office/drawing/2014/main" id="{673AB4B8-587C-D1AB-8212-EACEDF60C2B8}"/>
                </a:ext>
              </a:extLst>
            </p:cNvPr>
            <p:cNvSpPr/>
            <p:nvPr/>
          </p:nvSpPr>
          <p:spPr>
            <a:xfrm>
              <a:off x="6640937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 385">
              <a:extLst>
                <a:ext uri="{FF2B5EF4-FFF2-40B4-BE49-F238E27FC236}">
                  <a16:creationId xmlns:a16="http://schemas.microsoft.com/office/drawing/2014/main" id="{6DD58C39-A00F-5362-BDB4-4A1ED8169BA6}"/>
                </a:ext>
              </a:extLst>
            </p:cNvPr>
            <p:cNvSpPr/>
            <p:nvPr/>
          </p:nvSpPr>
          <p:spPr>
            <a:xfrm>
              <a:off x="7564925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 386">
              <a:extLst>
                <a:ext uri="{FF2B5EF4-FFF2-40B4-BE49-F238E27FC236}">
                  <a16:creationId xmlns:a16="http://schemas.microsoft.com/office/drawing/2014/main" id="{86A46C03-3639-F773-173D-9DC194E49FD7}"/>
                </a:ext>
              </a:extLst>
            </p:cNvPr>
            <p:cNvSpPr/>
            <p:nvPr/>
          </p:nvSpPr>
          <p:spPr>
            <a:xfrm>
              <a:off x="8488913" y="5836054"/>
              <a:ext cx="10744" cy="29438"/>
            </a:xfrm>
            <a:custGeom>
              <a:avLst/>
              <a:gdLst>
                <a:gd name="connsiteX0" fmla="*/ 0 w 10744"/>
                <a:gd name="connsiteY0" fmla="*/ 29439 h 29438"/>
                <a:gd name="connsiteX1" fmla="*/ 0 w 10744"/>
                <a:gd name="connsiteY1" fmla="*/ 0 h 2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44" h="29438">
                  <a:moveTo>
                    <a:pt x="0" y="29439"/>
                  </a:moveTo>
                  <a:lnTo>
                    <a:pt x="0" y="0"/>
                  </a:lnTo>
                </a:path>
              </a:pathLst>
            </a:custGeom>
            <a:noFill/>
            <a:ln w="11493" cap="flat">
              <a:solidFill>
                <a:srgbClr val="333333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A906DC66-05A3-741C-75CE-DABA7FAF45C2}"/>
                </a:ext>
              </a:extLst>
            </p:cNvPr>
            <p:cNvSpPr txBox="1"/>
            <p:nvPr/>
          </p:nvSpPr>
          <p:spPr>
            <a:xfrm>
              <a:off x="2773074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170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96C85FDC-0B78-F600-C950-ACA811870D99}"/>
                </a:ext>
              </a:extLst>
            </p:cNvPr>
            <p:cNvSpPr txBox="1"/>
            <p:nvPr/>
          </p:nvSpPr>
          <p:spPr>
            <a:xfrm>
              <a:off x="3697061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180</a:t>
              </a:r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7BECEBCC-C6A4-2C71-D704-C4E886991341}"/>
                </a:ext>
              </a:extLst>
            </p:cNvPr>
            <p:cNvSpPr txBox="1"/>
            <p:nvPr/>
          </p:nvSpPr>
          <p:spPr>
            <a:xfrm>
              <a:off x="4621049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190</a:t>
              </a:r>
            </a:p>
          </p:txBody>
        </p:sp>
        <p:sp>
          <p:nvSpPr>
            <p:cNvPr id="391" name="TextBox 390">
              <a:extLst>
                <a:ext uri="{FF2B5EF4-FFF2-40B4-BE49-F238E27FC236}">
                  <a16:creationId xmlns:a16="http://schemas.microsoft.com/office/drawing/2014/main" id="{CF9CD740-C328-3252-E34E-E6B27EA66F61}"/>
                </a:ext>
              </a:extLst>
            </p:cNvPr>
            <p:cNvSpPr txBox="1"/>
            <p:nvPr/>
          </p:nvSpPr>
          <p:spPr>
            <a:xfrm>
              <a:off x="5544929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200</a:t>
              </a:r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578FE38C-7CCF-FCB7-C459-4C770663CA9D}"/>
                </a:ext>
              </a:extLst>
            </p:cNvPr>
            <p:cNvSpPr txBox="1"/>
            <p:nvPr/>
          </p:nvSpPr>
          <p:spPr>
            <a:xfrm>
              <a:off x="6468917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210</a:t>
              </a:r>
            </a:p>
          </p:txBody>
        </p:sp>
        <p:sp>
          <p:nvSpPr>
            <p:cNvPr id="393" name="TextBox 392">
              <a:extLst>
                <a:ext uri="{FF2B5EF4-FFF2-40B4-BE49-F238E27FC236}">
                  <a16:creationId xmlns:a16="http://schemas.microsoft.com/office/drawing/2014/main" id="{0BCC852E-536E-F012-5A53-48577E3CF16C}"/>
                </a:ext>
              </a:extLst>
            </p:cNvPr>
            <p:cNvSpPr txBox="1"/>
            <p:nvPr/>
          </p:nvSpPr>
          <p:spPr>
            <a:xfrm>
              <a:off x="7392905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220</a:t>
              </a:r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5B766059-A31A-6604-23E7-5A91A99870B4}"/>
                </a:ext>
              </a:extLst>
            </p:cNvPr>
            <p:cNvSpPr txBox="1"/>
            <p:nvPr/>
          </p:nvSpPr>
          <p:spPr>
            <a:xfrm>
              <a:off x="8316892" y="5825037"/>
              <a:ext cx="344040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4D4D4D"/>
                  </a:solidFill>
                  <a:latin typeface="Arial"/>
                  <a:cs typeface="Arial"/>
                  <a:sym typeface="Arial"/>
                  <a:rtl val="0"/>
                </a:rPr>
                <a:t>230</a:t>
              </a: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23103EC8-AA95-F416-936F-B05498271CC7}"/>
                </a:ext>
              </a:extLst>
            </p:cNvPr>
            <p:cNvSpPr txBox="1"/>
            <p:nvPr/>
          </p:nvSpPr>
          <p:spPr>
            <a:xfrm>
              <a:off x="5280626" y="5938817"/>
              <a:ext cx="1149843" cy="22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25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flipper_length_mm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6980CBA4-D5BA-3FA2-6FD8-FC75C529B2AC}"/>
                </a:ext>
              </a:extLst>
            </p:cNvPr>
            <p:cNvSpPr txBox="1"/>
            <p:nvPr/>
          </p:nvSpPr>
          <p:spPr>
            <a:xfrm rot="16200000">
              <a:off x="2038611" y="3750040"/>
              <a:ext cx="913474" cy="22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25" spc="0" baseline="0" dirty="0" err="1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body_mass_g</a:t>
              </a:r>
              <a:endParaRPr lang="en-US" sz="825" spc="0" baseline="0" dirty="0">
                <a:ln/>
                <a:solidFill>
                  <a:srgbClr val="000000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  <p:sp>
          <p:nvSpPr>
            <p:cNvPr id="397" name="Freeform 396">
              <a:extLst>
                <a:ext uri="{FF2B5EF4-FFF2-40B4-BE49-F238E27FC236}">
                  <a16:creationId xmlns:a16="http://schemas.microsoft.com/office/drawing/2014/main" id="{D36D40F3-22C7-DC49-7471-979CFE7A9DCA}"/>
                </a:ext>
              </a:extLst>
            </p:cNvPr>
            <p:cNvSpPr/>
            <p:nvPr/>
          </p:nvSpPr>
          <p:spPr>
            <a:xfrm>
              <a:off x="8971643" y="3437983"/>
              <a:ext cx="766802" cy="844481"/>
            </a:xfrm>
            <a:custGeom>
              <a:avLst/>
              <a:gdLst>
                <a:gd name="connsiteX0" fmla="*/ 0 w 766802"/>
                <a:gd name="connsiteY0" fmla="*/ 0 h 844481"/>
                <a:gd name="connsiteX1" fmla="*/ 766803 w 766802"/>
                <a:gd name="connsiteY1" fmla="*/ 0 h 844481"/>
                <a:gd name="connsiteX2" fmla="*/ 766803 w 766802"/>
                <a:gd name="connsiteY2" fmla="*/ 844482 h 844481"/>
                <a:gd name="connsiteX3" fmla="*/ 0 w 766802"/>
                <a:gd name="connsiteY3" fmla="*/ 844482 h 844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6802" h="844481">
                  <a:moveTo>
                    <a:pt x="0" y="0"/>
                  </a:moveTo>
                  <a:lnTo>
                    <a:pt x="766803" y="0"/>
                  </a:lnTo>
                  <a:lnTo>
                    <a:pt x="766803" y="844482"/>
                  </a:lnTo>
                  <a:lnTo>
                    <a:pt x="0" y="844482"/>
                  </a:lnTo>
                  <a:close/>
                </a:path>
              </a:pathLst>
            </a:custGeom>
            <a:solidFill>
              <a:srgbClr val="FFFFFF"/>
            </a:solidFill>
            <a:ln w="1149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22092C9F-779F-D60B-9F8B-8A7BD7B2CD36}"/>
                </a:ext>
              </a:extLst>
            </p:cNvPr>
            <p:cNvSpPr txBox="1"/>
            <p:nvPr/>
          </p:nvSpPr>
          <p:spPr>
            <a:xfrm>
              <a:off x="8939080" y="3441578"/>
              <a:ext cx="591153" cy="220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825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species</a:t>
              </a:r>
            </a:p>
          </p:txBody>
        </p:sp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1DB11199-42C1-13E0-8FCF-2238DEB97ECB}"/>
                </a:ext>
              </a:extLst>
            </p:cNvPr>
            <p:cNvSpPr/>
            <p:nvPr/>
          </p:nvSpPr>
          <p:spPr>
            <a:xfrm>
              <a:off x="9030520" y="3666617"/>
              <a:ext cx="185657" cy="185657"/>
            </a:xfrm>
            <a:custGeom>
              <a:avLst/>
              <a:gdLst>
                <a:gd name="connsiteX0" fmla="*/ 0 w 185657"/>
                <a:gd name="connsiteY0" fmla="*/ 0 h 185657"/>
                <a:gd name="connsiteX1" fmla="*/ 185657 w 185657"/>
                <a:gd name="connsiteY1" fmla="*/ 0 h 185657"/>
                <a:gd name="connsiteX2" fmla="*/ 185657 w 185657"/>
                <a:gd name="connsiteY2" fmla="*/ 185657 h 185657"/>
                <a:gd name="connsiteX3" fmla="*/ 0 w 185657"/>
                <a:gd name="connsiteY3" fmla="*/ 185657 h 1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57" h="185657">
                  <a:moveTo>
                    <a:pt x="0" y="0"/>
                  </a:moveTo>
                  <a:lnTo>
                    <a:pt x="185657" y="0"/>
                  </a:lnTo>
                  <a:lnTo>
                    <a:pt x="185657" y="185657"/>
                  </a:lnTo>
                  <a:lnTo>
                    <a:pt x="0" y="185657"/>
                  </a:lnTo>
                  <a:close/>
                </a:path>
              </a:pathLst>
            </a:custGeom>
            <a:solidFill>
              <a:srgbClr val="EBEBEB"/>
            </a:solidFill>
            <a:ln w="1149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804ACE53-9B3A-133C-9B8E-6F4E9A4BBAB2}"/>
                </a:ext>
              </a:extLst>
            </p:cNvPr>
            <p:cNvSpPr/>
            <p:nvPr/>
          </p:nvSpPr>
          <p:spPr>
            <a:xfrm>
              <a:off x="9085100" y="3721196"/>
              <a:ext cx="76497" cy="76497"/>
            </a:xfrm>
            <a:custGeom>
              <a:avLst/>
              <a:gdLst>
                <a:gd name="connsiteX0" fmla="*/ 76498 w 76497"/>
                <a:gd name="connsiteY0" fmla="*/ 38249 h 76497"/>
                <a:gd name="connsiteX1" fmla="*/ 38249 w 76497"/>
                <a:gd name="connsiteY1" fmla="*/ 76498 h 76497"/>
                <a:gd name="connsiteX2" fmla="*/ 0 w 76497"/>
                <a:gd name="connsiteY2" fmla="*/ 38249 h 76497"/>
                <a:gd name="connsiteX3" fmla="*/ 38249 w 76497"/>
                <a:gd name="connsiteY3" fmla="*/ 0 h 76497"/>
                <a:gd name="connsiteX4" fmla="*/ 76498 w 76497"/>
                <a:gd name="connsiteY4" fmla="*/ 38249 h 7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97" h="76497">
                  <a:moveTo>
                    <a:pt x="76498" y="38249"/>
                  </a:moveTo>
                  <a:cubicBezTo>
                    <a:pt x="76498" y="59373"/>
                    <a:pt x="59373" y="76498"/>
                    <a:pt x="38249" y="76498"/>
                  </a:cubicBezTo>
                  <a:cubicBezTo>
                    <a:pt x="17125" y="76498"/>
                    <a:pt x="0" y="59373"/>
                    <a:pt x="0" y="38249"/>
                  </a:cubicBezTo>
                  <a:cubicBezTo>
                    <a:pt x="0" y="17125"/>
                    <a:pt x="17125" y="0"/>
                    <a:pt x="38249" y="0"/>
                  </a:cubicBezTo>
                  <a:cubicBezTo>
                    <a:pt x="59373" y="0"/>
                    <a:pt x="76498" y="17125"/>
                    <a:pt x="76498" y="38249"/>
                  </a:cubicBezTo>
                  <a:close/>
                </a:path>
              </a:pathLst>
            </a:custGeom>
            <a:solidFill>
              <a:srgbClr val="FF8C0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 400">
              <a:extLst>
                <a:ext uri="{FF2B5EF4-FFF2-40B4-BE49-F238E27FC236}">
                  <a16:creationId xmlns:a16="http://schemas.microsoft.com/office/drawing/2014/main" id="{4FF9B695-30D0-4F94-A2F7-089877764BBD}"/>
                </a:ext>
              </a:extLst>
            </p:cNvPr>
            <p:cNvSpPr/>
            <p:nvPr/>
          </p:nvSpPr>
          <p:spPr>
            <a:xfrm>
              <a:off x="9030520" y="3852274"/>
              <a:ext cx="185657" cy="185657"/>
            </a:xfrm>
            <a:custGeom>
              <a:avLst/>
              <a:gdLst>
                <a:gd name="connsiteX0" fmla="*/ 0 w 185657"/>
                <a:gd name="connsiteY0" fmla="*/ 0 h 185657"/>
                <a:gd name="connsiteX1" fmla="*/ 185657 w 185657"/>
                <a:gd name="connsiteY1" fmla="*/ 0 h 185657"/>
                <a:gd name="connsiteX2" fmla="*/ 185657 w 185657"/>
                <a:gd name="connsiteY2" fmla="*/ 185657 h 185657"/>
                <a:gd name="connsiteX3" fmla="*/ 0 w 185657"/>
                <a:gd name="connsiteY3" fmla="*/ 185657 h 1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57" h="185657">
                  <a:moveTo>
                    <a:pt x="0" y="0"/>
                  </a:moveTo>
                  <a:lnTo>
                    <a:pt x="185657" y="0"/>
                  </a:lnTo>
                  <a:lnTo>
                    <a:pt x="185657" y="185657"/>
                  </a:lnTo>
                  <a:lnTo>
                    <a:pt x="0" y="185657"/>
                  </a:lnTo>
                  <a:close/>
                </a:path>
              </a:pathLst>
            </a:custGeom>
            <a:solidFill>
              <a:srgbClr val="EBEBEB"/>
            </a:solidFill>
            <a:ln w="1149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 401">
              <a:extLst>
                <a:ext uri="{FF2B5EF4-FFF2-40B4-BE49-F238E27FC236}">
                  <a16:creationId xmlns:a16="http://schemas.microsoft.com/office/drawing/2014/main" id="{DF18683B-03C1-91FA-07B7-FA30EE4C08C7}"/>
                </a:ext>
              </a:extLst>
            </p:cNvPr>
            <p:cNvSpPr/>
            <p:nvPr/>
          </p:nvSpPr>
          <p:spPr>
            <a:xfrm>
              <a:off x="9071884" y="3885795"/>
              <a:ext cx="102820" cy="89068"/>
            </a:xfrm>
            <a:custGeom>
              <a:avLst/>
              <a:gdLst>
                <a:gd name="connsiteX0" fmla="*/ 51464 w 102820"/>
                <a:gd name="connsiteY0" fmla="*/ 0 h 89068"/>
                <a:gd name="connsiteX1" fmla="*/ 102821 w 102820"/>
                <a:gd name="connsiteY1" fmla="*/ 89068 h 89068"/>
                <a:gd name="connsiteX2" fmla="*/ 0 w 102820"/>
                <a:gd name="connsiteY2" fmla="*/ 89068 h 8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820" h="89068">
                  <a:moveTo>
                    <a:pt x="51464" y="0"/>
                  </a:moveTo>
                  <a:lnTo>
                    <a:pt x="102821" y="89068"/>
                  </a:lnTo>
                  <a:lnTo>
                    <a:pt x="0" y="89068"/>
                  </a:lnTo>
                  <a:close/>
                </a:path>
              </a:pathLst>
            </a:custGeom>
            <a:solidFill>
              <a:srgbClr val="A020F0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 402">
              <a:extLst>
                <a:ext uri="{FF2B5EF4-FFF2-40B4-BE49-F238E27FC236}">
                  <a16:creationId xmlns:a16="http://schemas.microsoft.com/office/drawing/2014/main" id="{D743A56E-DC67-8F39-2CEB-94DCFDFA0F95}"/>
                </a:ext>
              </a:extLst>
            </p:cNvPr>
            <p:cNvSpPr/>
            <p:nvPr/>
          </p:nvSpPr>
          <p:spPr>
            <a:xfrm>
              <a:off x="9030520" y="4037931"/>
              <a:ext cx="185657" cy="185657"/>
            </a:xfrm>
            <a:custGeom>
              <a:avLst/>
              <a:gdLst>
                <a:gd name="connsiteX0" fmla="*/ 0 w 185657"/>
                <a:gd name="connsiteY0" fmla="*/ 0 h 185657"/>
                <a:gd name="connsiteX1" fmla="*/ 185657 w 185657"/>
                <a:gd name="connsiteY1" fmla="*/ 0 h 185657"/>
                <a:gd name="connsiteX2" fmla="*/ 185657 w 185657"/>
                <a:gd name="connsiteY2" fmla="*/ 185657 h 185657"/>
                <a:gd name="connsiteX3" fmla="*/ 0 w 185657"/>
                <a:gd name="connsiteY3" fmla="*/ 185657 h 18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5657" h="185657">
                  <a:moveTo>
                    <a:pt x="0" y="0"/>
                  </a:moveTo>
                  <a:lnTo>
                    <a:pt x="185657" y="0"/>
                  </a:lnTo>
                  <a:lnTo>
                    <a:pt x="185657" y="185657"/>
                  </a:lnTo>
                  <a:lnTo>
                    <a:pt x="0" y="185657"/>
                  </a:lnTo>
                  <a:close/>
                </a:path>
              </a:pathLst>
            </a:custGeom>
            <a:solidFill>
              <a:srgbClr val="EBEBEB"/>
            </a:solidFill>
            <a:ln w="1149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 403">
              <a:extLst>
                <a:ext uri="{FF2B5EF4-FFF2-40B4-BE49-F238E27FC236}">
                  <a16:creationId xmlns:a16="http://schemas.microsoft.com/office/drawing/2014/main" id="{C05E60E0-98B2-F3D7-CA04-2AD3C3B6F1C5}"/>
                </a:ext>
              </a:extLst>
            </p:cNvPr>
            <p:cNvSpPr/>
            <p:nvPr/>
          </p:nvSpPr>
          <p:spPr>
            <a:xfrm>
              <a:off x="9085100" y="4092618"/>
              <a:ext cx="76389" cy="76390"/>
            </a:xfrm>
            <a:custGeom>
              <a:avLst/>
              <a:gdLst>
                <a:gd name="connsiteX0" fmla="*/ 0 w 76389"/>
                <a:gd name="connsiteY0" fmla="*/ 76390 h 76390"/>
                <a:gd name="connsiteX1" fmla="*/ 76390 w 76389"/>
                <a:gd name="connsiteY1" fmla="*/ 76390 h 76390"/>
                <a:gd name="connsiteX2" fmla="*/ 76390 w 76389"/>
                <a:gd name="connsiteY2" fmla="*/ 0 h 76390"/>
                <a:gd name="connsiteX3" fmla="*/ 0 w 76389"/>
                <a:gd name="connsiteY3" fmla="*/ 0 h 76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389" h="76390">
                  <a:moveTo>
                    <a:pt x="0" y="76390"/>
                  </a:moveTo>
                  <a:lnTo>
                    <a:pt x="76390" y="76390"/>
                  </a:lnTo>
                  <a:lnTo>
                    <a:pt x="7639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B8B">
                <a:alpha val="80000"/>
              </a:srgbClr>
            </a:solidFill>
            <a:ln w="7626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7690CA92-CDBF-4DCA-18BA-17B33653E6F0}"/>
                </a:ext>
              </a:extLst>
            </p:cNvPr>
            <p:cNvSpPr txBox="1"/>
            <p:nvPr/>
          </p:nvSpPr>
          <p:spPr>
            <a:xfrm>
              <a:off x="9183615" y="3661724"/>
              <a:ext cx="451481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Adelie</a:t>
              </a: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0C08A876-7DD2-2E80-F313-A1DE409F0681}"/>
                </a:ext>
              </a:extLst>
            </p:cNvPr>
            <p:cNvSpPr txBox="1"/>
            <p:nvPr/>
          </p:nvSpPr>
          <p:spPr>
            <a:xfrm>
              <a:off x="9183615" y="3847381"/>
              <a:ext cx="601897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 dirty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Chinstrap</a:t>
              </a: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52D471C0-DABD-4DFF-9957-50DAA028D214}"/>
                </a:ext>
              </a:extLst>
            </p:cNvPr>
            <p:cNvSpPr txBox="1"/>
            <p:nvPr/>
          </p:nvSpPr>
          <p:spPr>
            <a:xfrm>
              <a:off x="9183615" y="4033038"/>
              <a:ext cx="505201" cy="19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675" spc="0" baseline="0">
                  <a:ln/>
                  <a:solidFill>
                    <a:srgbClr val="000000"/>
                  </a:solidFill>
                  <a:latin typeface="Arial"/>
                  <a:cs typeface="Arial"/>
                  <a:sym typeface="Arial"/>
                  <a:rtl val="0"/>
                </a:rPr>
                <a:t>Gentoo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492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1BD0-01E1-BF43-F817-3C6C8D68A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docx table and customize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207F6FD-F6A9-7CC0-A627-6091B2EFA8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993898" y="3361214"/>
          <a:ext cx="6204204" cy="1280160"/>
        </p:xfrm>
        <a:graphic>
          <a:graphicData uri="http://schemas.openxmlformats.org/drawingml/2006/table">
            <a:tbl>
              <a:tblPr firstRow="1" bandRow="1" bandCol="1"/>
              <a:tblGrid>
                <a:gridCol w="2019973">
                  <a:extLst>
                    <a:ext uri="{9D8B030D-6E8A-4147-A177-3AD203B41FA5}">
                      <a16:colId xmlns:a16="http://schemas.microsoft.com/office/drawing/2014/main" val="4078918269"/>
                    </a:ext>
                  </a:extLst>
                </a:gridCol>
                <a:gridCol w="1009987">
                  <a:extLst>
                    <a:ext uri="{9D8B030D-6E8A-4147-A177-3AD203B41FA5}">
                      <a16:colId xmlns:a16="http://schemas.microsoft.com/office/drawing/2014/main" val="2286588573"/>
                    </a:ext>
                  </a:extLst>
                </a:gridCol>
                <a:gridCol w="1298554">
                  <a:extLst>
                    <a:ext uri="{9D8B030D-6E8A-4147-A177-3AD203B41FA5}">
                      <a16:colId xmlns:a16="http://schemas.microsoft.com/office/drawing/2014/main" val="3424995314"/>
                    </a:ext>
                  </a:extLst>
                </a:gridCol>
                <a:gridCol w="1875690">
                  <a:extLst>
                    <a:ext uri="{9D8B030D-6E8A-4147-A177-3AD203B41FA5}">
                      <a16:colId xmlns:a16="http://schemas.microsoft.com/office/drawing/2014/main" val="24341140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cases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population</a:t>
                      </a: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1673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Afghanistan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745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19987071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550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Afghanistan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2666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20595360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5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Brazil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37737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172006362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8514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Brazil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80488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174504898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417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212258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1272915272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5931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China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213766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en-US" sz="12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1280428583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692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55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2391-128B-D475-C35B-9345A988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Northwestern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65DA9-CF99-C9EF-F1D1-EFFD5A17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https://www.northwestern.edu/brand/applying-the-brand/meetings-presentations/powerpoint-templates/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520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93</Words>
  <Application>Microsoft Macintosh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Bring R Figures and Tables to Power Point</vt:lpstr>
      <vt:lpstr>Convert svg image to shape and customize</vt:lpstr>
      <vt:lpstr>Import docx table and customize</vt:lpstr>
      <vt:lpstr>Northwestern Templates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Bring R Figures and Tables to Power Point</dc:title>
  <dc:creator>Gustavo Diaz</dc:creator>
  <cp:lastModifiedBy>Gustavo Diaz</cp:lastModifiedBy>
  <cp:revision>2</cp:revision>
  <dcterms:created xsi:type="dcterms:W3CDTF">2024-10-25T20:27:53Z</dcterms:created>
  <dcterms:modified xsi:type="dcterms:W3CDTF">2024-10-25T21:21:03Z</dcterms:modified>
</cp:coreProperties>
</file>