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9"/>
  </p:notesMasterIdLst>
  <p:sldIdLst>
    <p:sldId id="256" r:id="rId2"/>
    <p:sldId id="268" r:id="rId3"/>
    <p:sldId id="257" r:id="rId4"/>
    <p:sldId id="258" r:id="rId5"/>
    <p:sldId id="259" r:id="rId6"/>
    <p:sldId id="271" r:id="rId7"/>
    <p:sldId id="269" r:id="rId8"/>
    <p:sldId id="270" r:id="rId9"/>
    <p:sldId id="260" r:id="rId10"/>
    <p:sldId id="261" r:id="rId11"/>
    <p:sldId id="262" r:id="rId12"/>
    <p:sldId id="264" r:id="rId13"/>
    <p:sldId id="265" r:id="rId14"/>
    <p:sldId id="267" r:id="rId15"/>
    <p:sldId id="266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711"/>
  </p:normalViewPr>
  <p:slideViewPr>
    <p:cSldViewPr snapToGrid="0">
      <p:cViewPr varScale="1">
        <p:scale>
          <a:sx n="95" d="100"/>
          <a:sy n="95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3F3D8-6CE1-4E52-ABC5-7A412EFBCE9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597686-FBA0-4A2C-ABFE-F3034261B339}">
      <dgm:prSet/>
      <dgm:spPr/>
      <dgm:t>
        <a:bodyPr/>
        <a:lstStyle/>
        <a:p>
          <a:pPr>
            <a:defRPr cap="all"/>
          </a:pPr>
          <a:r>
            <a:rPr lang="en-US"/>
            <a:t>Review details about cluster computing use on campus </a:t>
          </a:r>
        </a:p>
      </dgm:t>
    </dgm:pt>
    <dgm:pt modelId="{E6FF2C0F-2709-4FC4-B589-F7B49A8CD560}" type="parTrans" cxnId="{4072938C-B867-4916-BD57-BE610B1E739A}">
      <dgm:prSet/>
      <dgm:spPr/>
      <dgm:t>
        <a:bodyPr/>
        <a:lstStyle/>
        <a:p>
          <a:endParaRPr lang="en-US"/>
        </a:p>
      </dgm:t>
    </dgm:pt>
    <dgm:pt modelId="{A3F16BBE-512A-4EF0-B6C5-FCDF814459D6}" type="sibTrans" cxnId="{4072938C-B867-4916-BD57-BE610B1E739A}">
      <dgm:prSet/>
      <dgm:spPr/>
      <dgm:t>
        <a:bodyPr/>
        <a:lstStyle/>
        <a:p>
          <a:endParaRPr lang="en-US"/>
        </a:p>
      </dgm:t>
    </dgm:pt>
    <dgm:pt modelId="{039D2666-5114-4308-A8B6-449217D65B80}">
      <dgm:prSet/>
      <dgm:spPr/>
      <dgm:t>
        <a:bodyPr/>
        <a:lstStyle/>
        <a:p>
          <a:pPr>
            <a:defRPr cap="all"/>
          </a:pPr>
          <a:r>
            <a:rPr lang="en-US"/>
            <a:t>Go over practical applications in political science </a:t>
          </a:r>
        </a:p>
      </dgm:t>
    </dgm:pt>
    <dgm:pt modelId="{E4613A55-992F-4F4F-96EF-00A1CA38D926}" type="parTrans" cxnId="{5C7807C7-7535-400E-A07F-AEB5752E8076}">
      <dgm:prSet/>
      <dgm:spPr/>
      <dgm:t>
        <a:bodyPr/>
        <a:lstStyle/>
        <a:p>
          <a:endParaRPr lang="en-US"/>
        </a:p>
      </dgm:t>
    </dgm:pt>
    <dgm:pt modelId="{72C2F1F4-1A86-4F7A-8A65-F3C46BEB9354}" type="sibTrans" cxnId="{5C7807C7-7535-400E-A07F-AEB5752E8076}">
      <dgm:prSet/>
      <dgm:spPr/>
      <dgm:t>
        <a:bodyPr/>
        <a:lstStyle/>
        <a:p>
          <a:endParaRPr lang="en-US"/>
        </a:p>
      </dgm:t>
    </dgm:pt>
    <dgm:pt modelId="{6417C2E7-65DC-4089-A251-16610BFE063B}">
      <dgm:prSet/>
      <dgm:spPr/>
      <dgm:t>
        <a:bodyPr/>
        <a:lstStyle/>
        <a:p>
          <a:pPr>
            <a:defRPr cap="all"/>
          </a:pPr>
          <a:r>
            <a:rPr lang="en-US"/>
            <a:t>Gather questions and topics for guide and subsequent workshops</a:t>
          </a:r>
        </a:p>
      </dgm:t>
    </dgm:pt>
    <dgm:pt modelId="{0C86D266-F08E-4D1A-8B2E-7E5A082A9A95}" type="parTrans" cxnId="{5010709E-D77E-416F-B845-FF80238D1203}">
      <dgm:prSet/>
      <dgm:spPr/>
      <dgm:t>
        <a:bodyPr/>
        <a:lstStyle/>
        <a:p>
          <a:endParaRPr lang="en-US"/>
        </a:p>
      </dgm:t>
    </dgm:pt>
    <dgm:pt modelId="{C62FB320-5F61-4099-BAE4-F31F13409C2B}" type="sibTrans" cxnId="{5010709E-D77E-416F-B845-FF80238D1203}">
      <dgm:prSet/>
      <dgm:spPr/>
      <dgm:t>
        <a:bodyPr/>
        <a:lstStyle/>
        <a:p>
          <a:endParaRPr lang="en-US"/>
        </a:p>
      </dgm:t>
    </dgm:pt>
    <dgm:pt modelId="{9AF2BBB0-75EA-4C1D-B958-25A55E8922E5}" type="pres">
      <dgm:prSet presAssocID="{CF93F3D8-6CE1-4E52-ABC5-7A412EFBCE9A}" presName="root" presStyleCnt="0">
        <dgm:presLayoutVars>
          <dgm:dir/>
          <dgm:resizeHandles val="exact"/>
        </dgm:presLayoutVars>
      </dgm:prSet>
      <dgm:spPr/>
    </dgm:pt>
    <dgm:pt modelId="{39D0ED8E-8D12-418C-8A8A-4DFA33BA2472}" type="pres">
      <dgm:prSet presAssocID="{B1597686-FBA0-4A2C-ABFE-F3034261B339}" presName="compNode" presStyleCnt="0"/>
      <dgm:spPr/>
    </dgm:pt>
    <dgm:pt modelId="{946408B8-2B10-402A-8C3F-7057B95FEFA4}" type="pres">
      <dgm:prSet presAssocID="{B1597686-FBA0-4A2C-ABFE-F3034261B33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40FCFB8-2E90-4F39-9B57-60851D69BF78}" type="pres">
      <dgm:prSet presAssocID="{B1597686-FBA0-4A2C-ABFE-F3034261B3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A291268-C9C4-4FC3-826F-FFCBC8E67FAB}" type="pres">
      <dgm:prSet presAssocID="{B1597686-FBA0-4A2C-ABFE-F3034261B339}" presName="spaceRect" presStyleCnt="0"/>
      <dgm:spPr/>
    </dgm:pt>
    <dgm:pt modelId="{FA0573AD-7D3A-4C99-A5FF-435E05FB7793}" type="pres">
      <dgm:prSet presAssocID="{B1597686-FBA0-4A2C-ABFE-F3034261B339}" presName="textRect" presStyleLbl="revTx" presStyleIdx="0" presStyleCnt="3">
        <dgm:presLayoutVars>
          <dgm:chMax val="1"/>
          <dgm:chPref val="1"/>
        </dgm:presLayoutVars>
      </dgm:prSet>
      <dgm:spPr/>
    </dgm:pt>
    <dgm:pt modelId="{692C6A41-491D-4B77-82CF-A951C3F63BBF}" type="pres">
      <dgm:prSet presAssocID="{A3F16BBE-512A-4EF0-B6C5-FCDF814459D6}" presName="sibTrans" presStyleCnt="0"/>
      <dgm:spPr/>
    </dgm:pt>
    <dgm:pt modelId="{B4DE6BEA-47BF-4952-8D16-A5DA5020E3B3}" type="pres">
      <dgm:prSet presAssocID="{039D2666-5114-4308-A8B6-449217D65B80}" presName="compNode" presStyleCnt="0"/>
      <dgm:spPr/>
    </dgm:pt>
    <dgm:pt modelId="{0FF5E83C-E964-448C-873F-C791D88FA407}" type="pres">
      <dgm:prSet presAssocID="{039D2666-5114-4308-A8B6-449217D65B8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526418E-4084-4B2A-9492-CCE1FF1EF367}" type="pres">
      <dgm:prSet presAssocID="{039D2666-5114-4308-A8B6-449217D65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EEBCD45-90E2-4E1B-ACB2-1609FD6DA7EB}" type="pres">
      <dgm:prSet presAssocID="{039D2666-5114-4308-A8B6-449217D65B80}" presName="spaceRect" presStyleCnt="0"/>
      <dgm:spPr/>
    </dgm:pt>
    <dgm:pt modelId="{1ACFD3E4-83E8-49D3-A074-5C7F4180FD55}" type="pres">
      <dgm:prSet presAssocID="{039D2666-5114-4308-A8B6-449217D65B80}" presName="textRect" presStyleLbl="revTx" presStyleIdx="1" presStyleCnt="3">
        <dgm:presLayoutVars>
          <dgm:chMax val="1"/>
          <dgm:chPref val="1"/>
        </dgm:presLayoutVars>
      </dgm:prSet>
      <dgm:spPr/>
    </dgm:pt>
    <dgm:pt modelId="{93F2EEC2-E8E1-4530-BB33-05B843C368EE}" type="pres">
      <dgm:prSet presAssocID="{72C2F1F4-1A86-4F7A-8A65-F3C46BEB9354}" presName="sibTrans" presStyleCnt="0"/>
      <dgm:spPr/>
    </dgm:pt>
    <dgm:pt modelId="{5FC46BC6-C221-4BE0-BA62-33302B784791}" type="pres">
      <dgm:prSet presAssocID="{6417C2E7-65DC-4089-A251-16610BFE063B}" presName="compNode" presStyleCnt="0"/>
      <dgm:spPr/>
    </dgm:pt>
    <dgm:pt modelId="{CFA0FA85-1B00-48C3-9E49-F2BECEBA180B}" type="pres">
      <dgm:prSet presAssocID="{6417C2E7-65DC-4089-A251-16610BFE063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40A134B-0538-498C-878D-E8C73C2201DD}" type="pres">
      <dgm:prSet presAssocID="{6417C2E7-65DC-4089-A251-16610BFE06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4F704CE-5AC3-47DD-82EA-8E05CA5ED867}" type="pres">
      <dgm:prSet presAssocID="{6417C2E7-65DC-4089-A251-16610BFE063B}" presName="spaceRect" presStyleCnt="0"/>
      <dgm:spPr/>
    </dgm:pt>
    <dgm:pt modelId="{05939700-263F-458C-8702-B09D626C1EED}" type="pres">
      <dgm:prSet presAssocID="{6417C2E7-65DC-4089-A251-16610BFE06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24CB30-F952-4C18-9B58-C2A8DB672E6B}" type="presOf" srcId="{6417C2E7-65DC-4089-A251-16610BFE063B}" destId="{05939700-263F-458C-8702-B09D626C1EED}" srcOrd="0" destOrd="0" presId="urn:microsoft.com/office/officeart/2018/5/layout/IconLeafLabelList"/>
    <dgm:cxn modelId="{31D0984B-16CF-4CE4-A200-73B9C1D89FA7}" type="presOf" srcId="{B1597686-FBA0-4A2C-ABFE-F3034261B339}" destId="{FA0573AD-7D3A-4C99-A5FF-435E05FB7793}" srcOrd="0" destOrd="0" presId="urn:microsoft.com/office/officeart/2018/5/layout/IconLeafLabelList"/>
    <dgm:cxn modelId="{557A445C-5B5B-422C-A10A-6BBF353FC3C0}" type="presOf" srcId="{CF93F3D8-6CE1-4E52-ABC5-7A412EFBCE9A}" destId="{9AF2BBB0-75EA-4C1D-B958-25A55E8922E5}" srcOrd="0" destOrd="0" presId="urn:microsoft.com/office/officeart/2018/5/layout/IconLeafLabelList"/>
    <dgm:cxn modelId="{4072938C-B867-4916-BD57-BE610B1E739A}" srcId="{CF93F3D8-6CE1-4E52-ABC5-7A412EFBCE9A}" destId="{B1597686-FBA0-4A2C-ABFE-F3034261B339}" srcOrd="0" destOrd="0" parTransId="{E6FF2C0F-2709-4FC4-B589-F7B49A8CD560}" sibTransId="{A3F16BBE-512A-4EF0-B6C5-FCDF814459D6}"/>
    <dgm:cxn modelId="{E727918F-BD58-43C4-BB79-44BE8A7233AF}" type="presOf" srcId="{039D2666-5114-4308-A8B6-449217D65B80}" destId="{1ACFD3E4-83E8-49D3-A074-5C7F4180FD55}" srcOrd="0" destOrd="0" presId="urn:microsoft.com/office/officeart/2018/5/layout/IconLeafLabelList"/>
    <dgm:cxn modelId="{5010709E-D77E-416F-B845-FF80238D1203}" srcId="{CF93F3D8-6CE1-4E52-ABC5-7A412EFBCE9A}" destId="{6417C2E7-65DC-4089-A251-16610BFE063B}" srcOrd="2" destOrd="0" parTransId="{0C86D266-F08E-4D1A-8B2E-7E5A082A9A95}" sibTransId="{C62FB320-5F61-4099-BAE4-F31F13409C2B}"/>
    <dgm:cxn modelId="{5C7807C7-7535-400E-A07F-AEB5752E8076}" srcId="{CF93F3D8-6CE1-4E52-ABC5-7A412EFBCE9A}" destId="{039D2666-5114-4308-A8B6-449217D65B80}" srcOrd="1" destOrd="0" parTransId="{E4613A55-992F-4F4F-96EF-00A1CA38D926}" sibTransId="{72C2F1F4-1A86-4F7A-8A65-F3C46BEB9354}"/>
    <dgm:cxn modelId="{5E05829D-049C-4D6D-B698-21CC66082613}" type="presParOf" srcId="{9AF2BBB0-75EA-4C1D-B958-25A55E8922E5}" destId="{39D0ED8E-8D12-418C-8A8A-4DFA33BA2472}" srcOrd="0" destOrd="0" presId="urn:microsoft.com/office/officeart/2018/5/layout/IconLeafLabelList"/>
    <dgm:cxn modelId="{44B5469F-9DE6-4121-99C8-AE549C4EADDE}" type="presParOf" srcId="{39D0ED8E-8D12-418C-8A8A-4DFA33BA2472}" destId="{946408B8-2B10-402A-8C3F-7057B95FEFA4}" srcOrd="0" destOrd="0" presId="urn:microsoft.com/office/officeart/2018/5/layout/IconLeafLabelList"/>
    <dgm:cxn modelId="{92217062-F37C-45AE-A213-E75E45DCF32D}" type="presParOf" srcId="{39D0ED8E-8D12-418C-8A8A-4DFA33BA2472}" destId="{E40FCFB8-2E90-4F39-9B57-60851D69BF78}" srcOrd="1" destOrd="0" presId="urn:microsoft.com/office/officeart/2018/5/layout/IconLeafLabelList"/>
    <dgm:cxn modelId="{B5237473-A322-4A79-9275-6FD8A725C5F1}" type="presParOf" srcId="{39D0ED8E-8D12-418C-8A8A-4DFA33BA2472}" destId="{5A291268-C9C4-4FC3-826F-FFCBC8E67FAB}" srcOrd="2" destOrd="0" presId="urn:microsoft.com/office/officeart/2018/5/layout/IconLeafLabelList"/>
    <dgm:cxn modelId="{90E4ADCE-E2D9-4CAE-A4D1-337E17199582}" type="presParOf" srcId="{39D0ED8E-8D12-418C-8A8A-4DFA33BA2472}" destId="{FA0573AD-7D3A-4C99-A5FF-435E05FB7793}" srcOrd="3" destOrd="0" presId="urn:microsoft.com/office/officeart/2018/5/layout/IconLeafLabelList"/>
    <dgm:cxn modelId="{579422FF-D778-447A-A5CD-80063265B5CE}" type="presParOf" srcId="{9AF2BBB0-75EA-4C1D-B958-25A55E8922E5}" destId="{692C6A41-491D-4B77-82CF-A951C3F63BBF}" srcOrd="1" destOrd="0" presId="urn:microsoft.com/office/officeart/2018/5/layout/IconLeafLabelList"/>
    <dgm:cxn modelId="{E39070F6-BFEA-49CC-9069-AF7012C5CEA7}" type="presParOf" srcId="{9AF2BBB0-75EA-4C1D-B958-25A55E8922E5}" destId="{B4DE6BEA-47BF-4952-8D16-A5DA5020E3B3}" srcOrd="2" destOrd="0" presId="urn:microsoft.com/office/officeart/2018/5/layout/IconLeafLabelList"/>
    <dgm:cxn modelId="{35D23518-006F-4604-8476-DBC73EE2E8FD}" type="presParOf" srcId="{B4DE6BEA-47BF-4952-8D16-A5DA5020E3B3}" destId="{0FF5E83C-E964-448C-873F-C791D88FA407}" srcOrd="0" destOrd="0" presId="urn:microsoft.com/office/officeart/2018/5/layout/IconLeafLabelList"/>
    <dgm:cxn modelId="{B2C796AD-0E28-47B2-91FC-502518588E36}" type="presParOf" srcId="{B4DE6BEA-47BF-4952-8D16-A5DA5020E3B3}" destId="{7526418E-4084-4B2A-9492-CCE1FF1EF367}" srcOrd="1" destOrd="0" presId="urn:microsoft.com/office/officeart/2018/5/layout/IconLeafLabelList"/>
    <dgm:cxn modelId="{FE47E90C-DF0D-4549-B36D-84EF395C299A}" type="presParOf" srcId="{B4DE6BEA-47BF-4952-8D16-A5DA5020E3B3}" destId="{8EEBCD45-90E2-4E1B-ACB2-1609FD6DA7EB}" srcOrd="2" destOrd="0" presId="urn:microsoft.com/office/officeart/2018/5/layout/IconLeafLabelList"/>
    <dgm:cxn modelId="{F3A67754-B5EE-46B2-A61E-CB1DE75939E6}" type="presParOf" srcId="{B4DE6BEA-47BF-4952-8D16-A5DA5020E3B3}" destId="{1ACFD3E4-83E8-49D3-A074-5C7F4180FD55}" srcOrd="3" destOrd="0" presId="urn:microsoft.com/office/officeart/2018/5/layout/IconLeafLabelList"/>
    <dgm:cxn modelId="{D326957E-CE67-407D-8FC4-78CFA29DE523}" type="presParOf" srcId="{9AF2BBB0-75EA-4C1D-B958-25A55E8922E5}" destId="{93F2EEC2-E8E1-4530-BB33-05B843C368EE}" srcOrd="3" destOrd="0" presId="urn:microsoft.com/office/officeart/2018/5/layout/IconLeafLabelList"/>
    <dgm:cxn modelId="{BFBF2614-D365-4BC6-9A3D-B59D0321ADAC}" type="presParOf" srcId="{9AF2BBB0-75EA-4C1D-B958-25A55E8922E5}" destId="{5FC46BC6-C221-4BE0-BA62-33302B784791}" srcOrd="4" destOrd="0" presId="urn:microsoft.com/office/officeart/2018/5/layout/IconLeafLabelList"/>
    <dgm:cxn modelId="{7860F0E6-2815-480F-9220-1E6C768B9DA1}" type="presParOf" srcId="{5FC46BC6-C221-4BE0-BA62-33302B784791}" destId="{CFA0FA85-1B00-48C3-9E49-F2BECEBA180B}" srcOrd="0" destOrd="0" presId="urn:microsoft.com/office/officeart/2018/5/layout/IconLeafLabelList"/>
    <dgm:cxn modelId="{8143724A-3687-44B3-9225-5A72F74F2B8E}" type="presParOf" srcId="{5FC46BC6-C221-4BE0-BA62-33302B784791}" destId="{F40A134B-0538-498C-878D-E8C73C2201DD}" srcOrd="1" destOrd="0" presId="urn:microsoft.com/office/officeart/2018/5/layout/IconLeafLabelList"/>
    <dgm:cxn modelId="{48113F03-3D3A-413F-BE9C-8AB871F017FF}" type="presParOf" srcId="{5FC46BC6-C221-4BE0-BA62-33302B784791}" destId="{B4F704CE-5AC3-47DD-82EA-8E05CA5ED867}" srcOrd="2" destOrd="0" presId="urn:microsoft.com/office/officeart/2018/5/layout/IconLeafLabelList"/>
    <dgm:cxn modelId="{0F1A3D88-B0B8-48D0-B7B8-9E4334F319A3}" type="presParOf" srcId="{5FC46BC6-C221-4BE0-BA62-33302B784791}" destId="{05939700-263F-458C-8702-B09D626C1E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6E2E7-7913-4E90-84AC-F5AEF0BB902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CD87A3-6F34-482B-9F0A-7291A8634461}">
      <dgm:prSet/>
      <dgm:spPr/>
      <dgm:t>
        <a:bodyPr/>
        <a:lstStyle/>
        <a:p>
          <a:r>
            <a:rPr lang="en-US"/>
            <a:t>Della </a:t>
          </a:r>
        </a:p>
      </dgm:t>
    </dgm:pt>
    <dgm:pt modelId="{A4DC55FF-D32E-40FA-9906-5674F396905C}" type="parTrans" cxnId="{3A2B2BB1-A49C-434A-B82C-DBBF083CB032}">
      <dgm:prSet/>
      <dgm:spPr/>
      <dgm:t>
        <a:bodyPr/>
        <a:lstStyle/>
        <a:p>
          <a:endParaRPr lang="en-US"/>
        </a:p>
      </dgm:t>
    </dgm:pt>
    <dgm:pt modelId="{56CBB7AC-A465-4360-959C-3EC2FB8B24B6}" type="sibTrans" cxnId="{3A2B2BB1-A49C-434A-B82C-DBBF083CB032}">
      <dgm:prSet/>
      <dgm:spPr/>
      <dgm:t>
        <a:bodyPr/>
        <a:lstStyle/>
        <a:p>
          <a:endParaRPr lang="en-US"/>
        </a:p>
      </dgm:t>
    </dgm:pt>
    <dgm:pt modelId="{FD04ABE8-9B0F-4970-B47B-2943A99D31D3}">
      <dgm:prSet/>
      <dgm:spPr/>
      <dgm:t>
        <a:bodyPr/>
        <a:lstStyle/>
        <a:p>
          <a:r>
            <a:rPr lang="en-US"/>
            <a:t>Nobel</a:t>
          </a:r>
        </a:p>
      </dgm:t>
    </dgm:pt>
    <dgm:pt modelId="{604C06C0-0602-48FA-A795-348BC763C7BD}" type="parTrans" cxnId="{F75DCC2D-2C00-4331-9650-9B6B140B0D5F}">
      <dgm:prSet/>
      <dgm:spPr/>
      <dgm:t>
        <a:bodyPr/>
        <a:lstStyle/>
        <a:p>
          <a:endParaRPr lang="en-US"/>
        </a:p>
      </dgm:t>
    </dgm:pt>
    <dgm:pt modelId="{7A6F4832-8D40-4FAC-883A-769CAB956423}" type="sibTrans" cxnId="{F75DCC2D-2C00-4331-9650-9B6B140B0D5F}">
      <dgm:prSet/>
      <dgm:spPr/>
      <dgm:t>
        <a:bodyPr/>
        <a:lstStyle/>
        <a:p>
          <a:endParaRPr lang="en-US"/>
        </a:p>
      </dgm:t>
    </dgm:pt>
    <dgm:pt modelId="{C1FFA668-53AB-46C5-A494-4BF56B96CBBD}">
      <dgm:prSet/>
      <dgm:spPr/>
      <dgm:t>
        <a:bodyPr/>
        <a:lstStyle/>
        <a:p>
          <a:r>
            <a:rPr lang="en-US"/>
            <a:t>Adroit </a:t>
          </a:r>
        </a:p>
      </dgm:t>
    </dgm:pt>
    <dgm:pt modelId="{6B4D38E3-E271-4C97-8C04-45A56EEAECD3}" type="parTrans" cxnId="{1579A01B-4CA9-469F-98AA-A6E5B4E5EC23}">
      <dgm:prSet/>
      <dgm:spPr/>
      <dgm:t>
        <a:bodyPr/>
        <a:lstStyle/>
        <a:p>
          <a:endParaRPr lang="en-US"/>
        </a:p>
      </dgm:t>
    </dgm:pt>
    <dgm:pt modelId="{5FDDCB31-361E-4487-B681-2FD308F2EB74}" type="sibTrans" cxnId="{1579A01B-4CA9-469F-98AA-A6E5B4E5EC23}">
      <dgm:prSet/>
      <dgm:spPr/>
      <dgm:t>
        <a:bodyPr/>
        <a:lstStyle/>
        <a:p>
          <a:endParaRPr lang="en-US"/>
        </a:p>
      </dgm:t>
    </dgm:pt>
    <dgm:pt modelId="{E4CAB453-75BD-46AF-8D27-A7FF0F68F018}">
      <dgm:prSet/>
      <dgm:spPr/>
      <dgm:t>
        <a:bodyPr/>
        <a:lstStyle/>
        <a:p>
          <a:r>
            <a:rPr lang="en-US" dirty="0"/>
            <a:t>Today’s Focus</a:t>
          </a:r>
        </a:p>
      </dgm:t>
    </dgm:pt>
    <dgm:pt modelId="{718BBA32-33AE-4F63-BFC8-449EF14E773C}" type="parTrans" cxnId="{8FACBBD4-0CF7-4B25-B550-4177E1156119}">
      <dgm:prSet/>
      <dgm:spPr/>
      <dgm:t>
        <a:bodyPr/>
        <a:lstStyle/>
        <a:p>
          <a:endParaRPr lang="en-US"/>
        </a:p>
      </dgm:t>
    </dgm:pt>
    <dgm:pt modelId="{966E255A-F953-4F51-B24E-992FCC4D0139}" type="sibTrans" cxnId="{8FACBBD4-0CF7-4B25-B550-4177E1156119}">
      <dgm:prSet/>
      <dgm:spPr/>
      <dgm:t>
        <a:bodyPr/>
        <a:lstStyle/>
        <a:p>
          <a:endParaRPr lang="en-US"/>
        </a:p>
      </dgm:t>
    </dgm:pt>
    <dgm:pt modelId="{6963B880-9260-F94B-AFE4-3571CFB92DBB}" type="pres">
      <dgm:prSet presAssocID="{DE26E2E7-7913-4E90-84AC-F5AEF0BB90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FBE67A-8551-674B-964F-8A3B730E4C88}" type="pres">
      <dgm:prSet presAssocID="{68CD87A3-6F34-482B-9F0A-7291A8634461}" presName="root" presStyleCnt="0"/>
      <dgm:spPr/>
    </dgm:pt>
    <dgm:pt modelId="{A3F779FD-613E-234B-8191-F7F5A20CC8DA}" type="pres">
      <dgm:prSet presAssocID="{68CD87A3-6F34-482B-9F0A-7291A8634461}" presName="rootComposite" presStyleCnt="0"/>
      <dgm:spPr/>
    </dgm:pt>
    <dgm:pt modelId="{A5ECDE2C-09D6-C247-ADE6-B47A33D64A4D}" type="pres">
      <dgm:prSet presAssocID="{68CD87A3-6F34-482B-9F0A-7291A8634461}" presName="rootText" presStyleLbl="node1" presStyleIdx="0" presStyleCnt="3"/>
      <dgm:spPr/>
    </dgm:pt>
    <dgm:pt modelId="{9E433294-CF25-0C47-B192-9C93134CC741}" type="pres">
      <dgm:prSet presAssocID="{68CD87A3-6F34-482B-9F0A-7291A8634461}" presName="rootConnector" presStyleLbl="node1" presStyleIdx="0" presStyleCnt="3"/>
      <dgm:spPr/>
    </dgm:pt>
    <dgm:pt modelId="{2D082399-074D-7D4D-A869-ACE43C202993}" type="pres">
      <dgm:prSet presAssocID="{68CD87A3-6F34-482B-9F0A-7291A8634461}" presName="childShape" presStyleCnt="0"/>
      <dgm:spPr/>
    </dgm:pt>
    <dgm:pt modelId="{FC9BEC16-DE16-8E44-B969-2E4BBF0F6541}" type="pres">
      <dgm:prSet presAssocID="{FD04ABE8-9B0F-4970-B47B-2943A99D31D3}" presName="root" presStyleCnt="0"/>
      <dgm:spPr/>
    </dgm:pt>
    <dgm:pt modelId="{72E40B1E-25C9-4C41-B748-D77654B3E09F}" type="pres">
      <dgm:prSet presAssocID="{FD04ABE8-9B0F-4970-B47B-2943A99D31D3}" presName="rootComposite" presStyleCnt="0"/>
      <dgm:spPr/>
    </dgm:pt>
    <dgm:pt modelId="{AF95718B-119C-CD4F-8B86-78A9B0ED6D64}" type="pres">
      <dgm:prSet presAssocID="{FD04ABE8-9B0F-4970-B47B-2943A99D31D3}" presName="rootText" presStyleLbl="node1" presStyleIdx="1" presStyleCnt="3"/>
      <dgm:spPr/>
    </dgm:pt>
    <dgm:pt modelId="{2B9227E6-2657-C14D-9E4D-5978FD65C83C}" type="pres">
      <dgm:prSet presAssocID="{FD04ABE8-9B0F-4970-B47B-2943A99D31D3}" presName="rootConnector" presStyleLbl="node1" presStyleIdx="1" presStyleCnt="3"/>
      <dgm:spPr/>
    </dgm:pt>
    <dgm:pt modelId="{AD24938F-5B8D-8A42-90CC-709943B9376B}" type="pres">
      <dgm:prSet presAssocID="{FD04ABE8-9B0F-4970-B47B-2943A99D31D3}" presName="childShape" presStyleCnt="0"/>
      <dgm:spPr/>
    </dgm:pt>
    <dgm:pt modelId="{B96BD12D-258B-6B4D-8470-3F14FE6B5BA0}" type="pres">
      <dgm:prSet presAssocID="{C1FFA668-53AB-46C5-A494-4BF56B96CBBD}" presName="root" presStyleCnt="0"/>
      <dgm:spPr/>
    </dgm:pt>
    <dgm:pt modelId="{9390ED43-42E1-2E42-AA18-A6428CF77279}" type="pres">
      <dgm:prSet presAssocID="{C1FFA668-53AB-46C5-A494-4BF56B96CBBD}" presName="rootComposite" presStyleCnt="0"/>
      <dgm:spPr/>
    </dgm:pt>
    <dgm:pt modelId="{00213819-FF48-D149-8C62-F4B7314C4703}" type="pres">
      <dgm:prSet presAssocID="{C1FFA668-53AB-46C5-A494-4BF56B96CBBD}" presName="rootText" presStyleLbl="node1" presStyleIdx="2" presStyleCnt="3"/>
      <dgm:spPr/>
    </dgm:pt>
    <dgm:pt modelId="{7630CBBD-48CB-064F-9BC1-D73E6241B7F3}" type="pres">
      <dgm:prSet presAssocID="{C1FFA668-53AB-46C5-A494-4BF56B96CBBD}" presName="rootConnector" presStyleLbl="node1" presStyleIdx="2" presStyleCnt="3"/>
      <dgm:spPr/>
    </dgm:pt>
    <dgm:pt modelId="{6D6B0BD4-18AF-F34D-A1A3-340BEE2404E7}" type="pres">
      <dgm:prSet presAssocID="{C1FFA668-53AB-46C5-A494-4BF56B96CBBD}" presName="childShape" presStyleCnt="0"/>
      <dgm:spPr/>
    </dgm:pt>
    <dgm:pt modelId="{16E4AB09-30B3-F545-AAE1-89042B8718BF}" type="pres">
      <dgm:prSet presAssocID="{718BBA32-33AE-4F63-BFC8-449EF14E773C}" presName="Name13" presStyleLbl="parChTrans1D2" presStyleIdx="0" presStyleCnt="1"/>
      <dgm:spPr/>
    </dgm:pt>
    <dgm:pt modelId="{731D2E18-B0A8-FD4E-BC89-7918C0595BE7}" type="pres">
      <dgm:prSet presAssocID="{E4CAB453-75BD-46AF-8D27-A7FF0F68F018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11909001-7084-864F-AA55-93ADEDB3C6CF}" type="presOf" srcId="{68CD87A3-6F34-482B-9F0A-7291A8634461}" destId="{A5ECDE2C-09D6-C247-ADE6-B47A33D64A4D}" srcOrd="0" destOrd="0" presId="urn:microsoft.com/office/officeart/2005/8/layout/hierarchy3"/>
    <dgm:cxn modelId="{4DC11406-4548-5442-B172-49B6629B696A}" type="presOf" srcId="{C1FFA668-53AB-46C5-A494-4BF56B96CBBD}" destId="{00213819-FF48-D149-8C62-F4B7314C4703}" srcOrd="0" destOrd="0" presId="urn:microsoft.com/office/officeart/2005/8/layout/hierarchy3"/>
    <dgm:cxn modelId="{1579A01B-4CA9-469F-98AA-A6E5B4E5EC23}" srcId="{DE26E2E7-7913-4E90-84AC-F5AEF0BB902E}" destId="{C1FFA668-53AB-46C5-A494-4BF56B96CBBD}" srcOrd="2" destOrd="0" parTransId="{6B4D38E3-E271-4C97-8C04-45A56EEAECD3}" sibTransId="{5FDDCB31-361E-4487-B681-2FD308F2EB74}"/>
    <dgm:cxn modelId="{F75DCC2D-2C00-4331-9650-9B6B140B0D5F}" srcId="{DE26E2E7-7913-4E90-84AC-F5AEF0BB902E}" destId="{FD04ABE8-9B0F-4970-B47B-2943A99D31D3}" srcOrd="1" destOrd="0" parTransId="{604C06C0-0602-48FA-A795-348BC763C7BD}" sibTransId="{7A6F4832-8D40-4FAC-883A-769CAB956423}"/>
    <dgm:cxn modelId="{6EFA6443-6552-444F-AD3F-F1F3B9307308}" type="presOf" srcId="{E4CAB453-75BD-46AF-8D27-A7FF0F68F018}" destId="{731D2E18-B0A8-FD4E-BC89-7918C0595BE7}" srcOrd="0" destOrd="0" presId="urn:microsoft.com/office/officeart/2005/8/layout/hierarchy3"/>
    <dgm:cxn modelId="{0EE7286F-401D-454A-AE3F-C343764EBEAA}" type="presOf" srcId="{DE26E2E7-7913-4E90-84AC-F5AEF0BB902E}" destId="{6963B880-9260-F94B-AFE4-3571CFB92DBB}" srcOrd="0" destOrd="0" presId="urn:microsoft.com/office/officeart/2005/8/layout/hierarchy3"/>
    <dgm:cxn modelId="{E2D9EB85-57FA-5D40-9522-997BCE7CE3D9}" type="presOf" srcId="{C1FFA668-53AB-46C5-A494-4BF56B96CBBD}" destId="{7630CBBD-48CB-064F-9BC1-D73E6241B7F3}" srcOrd="1" destOrd="0" presId="urn:microsoft.com/office/officeart/2005/8/layout/hierarchy3"/>
    <dgm:cxn modelId="{28FCDD9A-F441-7743-BF64-8D8B7BE4ABF3}" type="presOf" srcId="{FD04ABE8-9B0F-4970-B47B-2943A99D31D3}" destId="{2B9227E6-2657-C14D-9E4D-5978FD65C83C}" srcOrd="1" destOrd="0" presId="urn:microsoft.com/office/officeart/2005/8/layout/hierarchy3"/>
    <dgm:cxn modelId="{7DB2A19E-1902-814D-8350-90474B409945}" type="presOf" srcId="{68CD87A3-6F34-482B-9F0A-7291A8634461}" destId="{9E433294-CF25-0C47-B192-9C93134CC741}" srcOrd="1" destOrd="0" presId="urn:microsoft.com/office/officeart/2005/8/layout/hierarchy3"/>
    <dgm:cxn modelId="{3A2B2BB1-A49C-434A-B82C-DBBF083CB032}" srcId="{DE26E2E7-7913-4E90-84AC-F5AEF0BB902E}" destId="{68CD87A3-6F34-482B-9F0A-7291A8634461}" srcOrd="0" destOrd="0" parTransId="{A4DC55FF-D32E-40FA-9906-5674F396905C}" sibTransId="{56CBB7AC-A465-4360-959C-3EC2FB8B24B6}"/>
    <dgm:cxn modelId="{0EBE00D4-E4A1-5743-A755-9CB0EB6082B4}" type="presOf" srcId="{FD04ABE8-9B0F-4970-B47B-2943A99D31D3}" destId="{AF95718B-119C-CD4F-8B86-78A9B0ED6D64}" srcOrd="0" destOrd="0" presId="urn:microsoft.com/office/officeart/2005/8/layout/hierarchy3"/>
    <dgm:cxn modelId="{8FACBBD4-0CF7-4B25-B550-4177E1156119}" srcId="{C1FFA668-53AB-46C5-A494-4BF56B96CBBD}" destId="{E4CAB453-75BD-46AF-8D27-A7FF0F68F018}" srcOrd="0" destOrd="0" parTransId="{718BBA32-33AE-4F63-BFC8-449EF14E773C}" sibTransId="{966E255A-F953-4F51-B24E-992FCC4D0139}"/>
    <dgm:cxn modelId="{6C09BBE2-FF6F-1A4A-90BF-EBBB3633938C}" type="presOf" srcId="{718BBA32-33AE-4F63-BFC8-449EF14E773C}" destId="{16E4AB09-30B3-F545-AAE1-89042B8718BF}" srcOrd="0" destOrd="0" presId="urn:microsoft.com/office/officeart/2005/8/layout/hierarchy3"/>
    <dgm:cxn modelId="{76437E7A-2745-9C43-B91D-0372047D5784}" type="presParOf" srcId="{6963B880-9260-F94B-AFE4-3571CFB92DBB}" destId="{77FBE67A-8551-674B-964F-8A3B730E4C88}" srcOrd="0" destOrd="0" presId="urn:microsoft.com/office/officeart/2005/8/layout/hierarchy3"/>
    <dgm:cxn modelId="{F0CBEB03-3907-A34C-8483-2E6C2BD53F20}" type="presParOf" srcId="{77FBE67A-8551-674B-964F-8A3B730E4C88}" destId="{A3F779FD-613E-234B-8191-F7F5A20CC8DA}" srcOrd="0" destOrd="0" presId="urn:microsoft.com/office/officeart/2005/8/layout/hierarchy3"/>
    <dgm:cxn modelId="{E363FD6F-B27E-3246-9DD1-BD5C9FCE834A}" type="presParOf" srcId="{A3F779FD-613E-234B-8191-F7F5A20CC8DA}" destId="{A5ECDE2C-09D6-C247-ADE6-B47A33D64A4D}" srcOrd="0" destOrd="0" presId="urn:microsoft.com/office/officeart/2005/8/layout/hierarchy3"/>
    <dgm:cxn modelId="{0AF64801-79A0-4745-8D43-88E3BC9B1B47}" type="presParOf" srcId="{A3F779FD-613E-234B-8191-F7F5A20CC8DA}" destId="{9E433294-CF25-0C47-B192-9C93134CC741}" srcOrd="1" destOrd="0" presId="urn:microsoft.com/office/officeart/2005/8/layout/hierarchy3"/>
    <dgm:cxn modelId="{6C5D88E5-5125-FF46-809D-819EC127F17D}" type="presParOf" srcId="{77FBE67A-8551-674B-964F-8A3B730E4C88}" destId="{2D082399-074D-7D4D-A869-ACE43C202993}" srcOrd="1" destOrd="0" presId="urn:microsoft.com/office/officeart/2005/8/layout/hierarchy3"/>
    <dgm:cxn modelId="{AA752392-564D-6F49-B06E-10905E042E41}" type="presParOf" srcId="{6963B880-9260-F94B-AFE4-3571CFB92DBB}" destId="{FC9BEC16-DE16-8E44-B969-2E4BBF0F6541}" srcOrd="1" destOrd="0" presId="urn:microsoft.com/office/officeart/2005/8/layout/hierarchy3"/>
    <dgm:cxn modelId="{79115FCD-88EE-6944-BEFD-1B9D572299DF}" type="presParOf" srcId="{FC9BEC16-DE16-8E44-B969-2E4BBF0F6541}" destId="{72E40B1E-25C9-4C41-B748-D77654B3E09F}" srcOrd="0" destOrd="0" presId="urn:microsoft.com/office/officeart/2005/8/layout/hierarchy3"/>
    <dgm:cxn modelId="{D4D0919C-46E5-B84C-A89B-BDBABB83313F}" type="presParOf" srcId="{72E40B1E-25C9-4C41-B748-D77654B3E09F}" destId="{AF95718B-119C-CD4F-8B86-78A9B0ED6D64}" srcOrd="0" destOrd="0" presId="urn:microsoft.com/office/officeart/2005/8/layout/hierarchy3"/>
    <dgm:cxn modelId="{B399BE03-5E8C-4D41-98C5-C225DCE64320}" type="presParOf" srcId="{72E40B1E-25C9-4C41-B748-D77654B3E09F}" destId="{2B9227E6-2657-C14D-9E4D-5978FD65C83C}" srcOrd="1" destOrd="0" presId="urn:microsoft.com/office/officeart/2005/8/layout/hierarchy3"/>
    <dgm:cxn modelId="{04F3E148-0589-964A-8A43-6C36653AE288}" type="presParOf" srcId="{FC9BEC16-DE16-8E44-B969-2E4BBF0F6541}" destId="{AD24938F-5B8D-8A42-90CC-709943B9376B}" srcOrd="1" destOrd="0" presId="urn:microsoft.com/office/officeart/2005/8/layout/hierarchy3"/>
    <dgm:cxn modelId="{310C1DA3-B8D5-984B-90DA-EA4184120BC4}" type="presParOf" srcId="{6963B880-9260-F94B-AFE4-3571CFB92DBB}" destId="{B96BD12D-258B-6B4D-8470-3F14FE6B5BA0}" srcOrd="2" destOrd="0" presId="urn:microsoft.com/office/officeart/2005/8/layout/hierarchy3"/>
    <dgm:cxn modelId="{DF6D44FC-7A10-0842-9BAC-3578922283F0}" type="presParOf" srcId="{B96BD12D-258B-6B4D-8470-3F14FE6B5BA0}" destId="{9390ED43-42E1-2E42-AA18-A6428CF77279}" srcOrd="0" destOrd="0" presId="urn:microsoft.com/office/officeart/2005/8/layout/hierarchy3"/>
    <dgm:cxn modelId="{2E88B02D-E52C-0345-9480-51105C4536B5}" type="presParOf" srcId="{9390ED43-42E1-2E42-AA18-A6428CF77279}" destId="{00213819-FF48-D149-8C62-F4B7314C4703}" srcOrd="0" destOrd="0" presId="urn:microsoft.com/office/officeart/2005/8/layout/hierarchy3"/>
    <dgm:cxn modelId="{29195511-E61B-1C44-B312-89820ED0EFC3}" type="presParOf" srcId="{9390ED43-42E1-2E42-AA18-A6428CF77279}" destId="{7630CBBD-48CB-064F-9BC1-D73E6241B7F3}" srcOrd="1" destOrd="0" presId="urn:microsoft.com/office/officeart/2005/8/layout/hierarchy3"/>
    <dgm:cxn modelId="{08E341B1-E9D7-2F49-922F-5FF9B24F17D6}" type="presParOf" srcId="{B96BD12D-258B-6B4D-8470-3F14FE6B5BA0}" destId="{6D6B0BD4-18AF-F34D-A1A3-340BEE2404E7}" srcOrd="1" destOrd="0" presId="urn:microsoft.com/office/officeart/2005/8/layout/hierarchy3"/>
    <dgm:cxn modelId="{91EB4646-824A-D245-8C45-0C16AAA3A541}" type="presParOf" srcId="{6D6B0BD4-18AF-F34D-A1A3-340BEE2404E7}" destId="{16E4AB09-30B3-F545-AAE1-89042B8718BF}" srcOrd="0" destOrd="0" presId="urn:microsoft.com/office/officeart/2005/8/layout/hierarchy3"/>
    <dgm:cxn modelId="{241C9F81-F91B-1148-B5F8-FBA25299DA03}" type="presParOf" srcId="{6D6B0BD4-18AF-F34D-A1A3-340BEE2404E7}" destId="{731D2E18-B0A8-FD4E-BC89-7918C0595BE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2B4F6-8C35-4DDE-94EE-2317A90275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1D1E26-3271-42F6-A984-9904578AE7B1}">
      <dgm:prSet/>
      <dgm:spPr/>
      <dgm:t>
        <a:bodyPr/>
        <a:lstStyle/>
        <a:p>
          <a:r>
            <a:rPr lang="en-US"/>
            <a:t>Multithreaded Jobs = multiple cpus per task</a:t>
          </a:r>
        </a:p>
      </dgm:t>
    </dgm:pt>
    <dgm:pt modelId="{4A163E9A-BBC7-4BC3-A76E-05528E88185C}" type="parTrans" cxnId="{68B535FD-66CF-46FF-82C2-82D205667550}">
      <dgm:prSet/>
      <dgm:spPr/>
      <dgm:t>
        <a:bodyPr/>
        <a:lstStyle/>
        <a:p>
          <a:endParaRPr lang="en-US"/>
        </a:p>
      </dgm:t>
    </dgm:pt>
    <dgm:pt modelId="{6D592150-CF6A-4EDE-ACFE-F7395C080FB7}" type="sibTrans" cxnId="{68B535FD-66CF-46FF-82C2-82D205667550}">
      <dgm:prSet/>
      <dgm:spPr/>
      <dgm:t>
        <a:bodyPr/>
        <a:lstStyle/>
        <a:p>
          <a:endParaRPr lang="en-US"/>
        </a:p>
      </dgm:t>
    </dgm:pt>
    <dgm:pt modelId="{CC12ADA1-657E-44E9-B6B8-70E42C81053D}">
      <dgm:prSet/>
      <dgm:spPr/>
      <dgm:t>
        <a:bodyPr/>
        <a:lstStyle/>
        <a:p>
          <a:r>
            <a:rPr lang="en-US"/>
            <a:t>Parallel = multiple tasks per node </a:t>
          </a:r>
        </a:p>
      </dgm:t>
    </dgm:pt>
    <dgm:pt modelId="{13D5F4AC-70A5-46D4-95AA-E6DF53D0CB07}" type="parTrans" cxnId="{42E09607-DC53-41AE-9CD2-C8FD6D582EAF}">
      <dgm:prSet/>
      <dgm:spPr/>
      <dgm:t>
        <a:bodyPr/>
        <a:lstStyle/>
        <a:p>
          <a:endParaRPr lang="en-US"/>
        </a:p>
      </dgm:t>
    </dgm:pt>
    <dgm:pt modelId="{76CC3D11-E0A7-45E7-ACBC-4B32288A8847}" type="sibTrans" cxnId="{42E09607-DC53-41AE-9CD2-C8FD6D582EAF}">
      <dgm:prSet/>
      <dgm:spPr/>
      <dgm:t>
        <a:bodyPr/>
        <a:lstStyle/>
        <a:p>
          <a:endParaRPr lang="en-US"/>
        </a:p>
      </dgm:t>
    </dgm:pt>
    <dgm:pt modelId="{36850EAE-43D2-4163-B7EB-5711840EB417}">
      <dgm:prSet/>
      <dgm:spPr/>
      <dgm:t>
        <a:bodyPr/>
        <a:lstStyle/>
        <a:p>
          <a:r>
            <a:rPr lang="en-US" dirty="0" err="1"/>
            <a:t>Multinode</a:t>
          </a:r>
          <a:r>
            <a:rPr lang="en-US" dirty="0"/>
            <a:t> jobs can be applied to both multithread and parallel</a:t>
          </a:r>
        </a:p>
      </dgm:t>
    </dgm:pt>
    <dgm:pt modelId="{64C64793-959B-4782-8F80-A798EC2A4A20}" type="parTrans" cxnId="{B9B897C2-4088-48BB-ACC8-06CADD9A629F}">
      <dgm:prSet/>
      <dgm:spPr/>
      <dgm:t>
        <a:bodyPr/>
        <a:lstStyle/>
        <a:p>
          <a:endParaRPr lang="en-US"/>
        </a:p>
      </dgm:t>
    </dgm:pt>
    <dgm:pt modelId="{3E830E92-4FEC-4562-BA56-2FE7C35453A5}" type="sibTrans" cxnId="{B9B897C2-4088-48BB-ACC8-06CADD9A629F}">
      <dgm:prSet/>
      <dgm:spPr/>
      <dgm:t>
        <a:bodyPr/>
        <a:lstStyle/>
        <a:p>
          <a:endParaRPr lang="en-US"/>
        </a:p>
      </dgm:t>
    </dgm:pt>
    <dgm:pt modelId="{169835C1-4F03-8C45-A611-A9580A61E0B2}" type="pres">
      <dgm:prSet presAssocID="{59B2B4F6-8C35-4DDE-94EE-2317A90275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8D1A86-10E1-D242-8E2E-58D0FFF3892C}" type="pres">
      <dgm:prSet presAssocID="{521D1E26-3271-42F6-A984-9904578AE7B1}" presName="hierRoot1" presStyleCnt="0"/>
      <dgm:spPr/>
    </dgm:pt>
    <dgm:pt modelId="{62F09490-E20B-084F-9563-AD3E9E34BFC2}" type="pres">
      <dgm:prSet presAssocID="{521D1E26-3271-42F6-A984-9904578AE7B1}" presName="composite" presStyleCnt="0"/>
      <dgm:spPr/>
    </dgm:pt>
    <dgm:pt modelId="{F34F0EBC-ED52-E14D-A3C0-C8B2BE9B578D}" type="pres">
      <dgm:prSet presAssocID="{521D1E26-3271-42F6-A984-9904578AE7B1}" presName="background" presStyleLbl="node0" presStyleIdx="0" presStyleCnt="3"/>
      <dgm:spPr/>
    </dgm:pt>
    <dgm:pt modelId="{4610AC51-E518-C240-A1F1-B69A1FF6C5F0}" type="pres">
      <dgm:prSet presAssocID="{521D1E26-3271-42F6-A984-9904578AE7B1}" presName="text" presStyleLbl="fgAcc0" presStyleIdx="0" presStyleCnt="3">
        <dgm:presLayoutVars>
          <dgm:chPref val="3"/>
        </dgm:presLayoutVars>
      </dgm:prSet>
      <dgm:spPr/>
    </dgm:pt>
    <dgm:pt modelId="{C9EE1E7A-3FEA-7347-BE33-E1611A75F8B8}" type="pres">
      <dgm:prSet presAssocID="{521D1E26-3271-42F6-A984-9904578AE7B1}" presName="hierChild2" presStyleCnt="0"/>
      <dgm:spPr/>
    </dgm:pt>
    <dgm:pt modelId="{DCEECB67-EEFC-3341-AA68-9C69A271212C}" type="pres">
      <dgm:prSet presAssocID="{CC12ADA1-657E-44E9-B6B8-70E42C81053D}" presName="hierRoot1" presStyleCnt="0"/>
      <dgm:spPr/>
    </dgm:pt>
    <dgm:pt modelId="{A09B8743-684B-A042-9258-3A5349B9FD6F}" type="pres">
      <dgm:prSet presAssocID="{CC12ADA1-657E-44E9-B6B8-70E42C81053D}" presName="composite" presStyleCnt="0"/>
      <dgm:spPr/>
    </dgm:pt>
    <dgm:pt modelId="{B1B46643-F6D8-E744-B907-E0DD9F15F7C1}" type="pres">
      <dgm:prSet presAssocID="{CC12ADA1-657E-44E9-B6B8-70E42C81053D}" presName="background" presStyleLbl="node0" presStyleIdx="1" presStyleCnt="3"/>
      <dgm:spPr/>
    </dgm:pt>
    <dgm:pt modelId="{1E181332-8CCE-2B4A-919B-0C9E37026327}" type="pres">
      <dgm:prSet presAssocID="{CC12ADA1-657E-44E9-B6B8-70E42C81053D}" presName="text" presStyleLbl="fgAcc0" presStyleIdx="1" presStyleCnt="3">
        <dgm:presLayoutVars>
          <dgm:chPref val="3"/>
        </dgm:presLayoutVars>
      </dgm:prSet>
      <dgm:spPr/>
    </dgm:pt>
    <dgm:pt modelId="{F09C1196-7415-6C4A-9D06-39477DB3687E}" type="pres">
      <dgm:prSet presAssocID="{CC12ADA1-657E-44E9-B6B8-70E42C81053D}" presName="hierChild2" presStyleCnt="0"/>
      <dgm:spPr/>
    </dgm:pt>
    <dgm:pt modelId="{201D814E-4444-0842-9F9B-E26264F869E4}" type="pres">
      <dgm:prSet presAssocID="{36850EAE-43D2-4163-B7EB-5711840EB417}" presName="hierRoot1" presStyleCnt="0"/>
      <dgm:spPr/>
    </dgm:pt>
    <dgm:pt modelId="{6A60CDD6-A840-F947-85BE-065F627C5AE6}" type="pres">
      <dgm:prSet presAssocID="{36850EAE-43D2-4163-B7EB-5711840EB417}" presName="composite" presStyleCnt="0"/>
      <dgm:spPr/>
    </dgm:pt>
    <dgm:pt modelId="{33C0B2E4-46D6-D247-884D-05754BF10BC8}" type="pres">
      <dgm:prSet presAssocID="{36850EAE-43D2-4163-B7EB-5711840EB417}" presName="background" presStyleLbl="node0" presStyleIdx="2" presStyleCnt="3"/>
      <dgm:spPr/>
    </dgm:pt>
    <dgm:pt modelId="{808A8084-F4C2-9B43-B368-020F4F598214}" type="pres">
      <dgm:prSet presAssocID="{36850EAE-43D2-4163-B7EB-5711840EB417}" presName="text" presStyleLbl="fgAcc0" presStyleIdx="2" presStyleCnt="3">
        <dgm:presLayoutVars>
          <dgm:chPref val="3"/>
        </dgm:presLayoutVars>
      </dgm:prSet>
      <dgm:spPr/>
    </dgm:pt>
    <dgm:pt modelId="{7847C75C-0DA7-CE48-9940-6DD55C16A162}" type="pres">
      <dgm:prSet presAssocID="{36850EAE-43D2-4163-B7EB-5711840EB417}" presName="hierChild2" presStyleCnt="0"/>
      <dgm:spPr/>
    </dgm:pt>
  </dgm:ptLst>
  <dgm:cxnLst>
    <dgm:cxn modelId="{42E09607-DC53-41AE-9CD2-C8FD6D582EAF}" srcId="{59B2B4F6-8C35-4DDE-94EE-2317A9027598}" destId="{CC12ADA1-657E-44E9-B6B8-70E42C81053D}" srcOrd="1" destOrd="0" parTransId="{13D5F4AC-70A5-46D4-95AA-E6DF53D0CB07}" sibTransId="{76CC3D11-E0A7-45E7-ACBC-4B32288A8847}"/>
    <dgm:cxn modelId="{1FABB00B-7E24-2A44-B278-2E4134A63F80}" type="presOf" srcId="{36850EAE-43D2-4163-B7EB-5711840EB417}" destId="{808A8084-F4C2-9B43-B368-020F4F598214}" srcOrd="0" destOrd="0" presId="urn:microsoft.com/office/officeart/2005/8/layout/hierarchy1"/>
    <dgm:cxn modelId="{5BB9F299-0AAE-CF43-ABF9-772C48BB263B}" type="presOf" srcId="{CC12ADA1-657E-44E9-B6B8-70E42C81053D}" destId="{1E181332-8CCE-2B4A-919B-0C9E37026327}" srcOrd="0" destOrd="0" presId="urn:microsoft.com/office/officeart/2005/8/layout/hierarchy1"/>
    <dgm:cxn modelId="{97D8EA9B-ACCF-B04D-A365-DE7561CB4DB4}" type="presOf" srcId="{59B2B4F6-8C35-4DDE-94EE-2317A9027598}" destId="{169835C1-4F03-8C45-A611-A9580A61E0B2}" srcOrd="0" destOrd="0" presId="urn:microsoft.com/office/officeart/2005/8/layout/hierarchy1"/>
    <dgm:cxn modelId="{B9B897C2-4088-48BB-ACC8-06CADD9A629F}" srcId="{59B2B4F6-8C35-4DDE-94EE-2317A9027598}" destId="{36850EAE-43D2-4163-B7EB-5711840EB417}" srcOrd="2" destOrd="0" parTransId="{64C64793-959B-4782-8F80-A798EC2A4A20}" sibTransId="{3E830E92-4FEC-4562-BA56-2FE7C35453A5}"/>
    <dgm:cxn modelId="{D59AD6DB-AB2A-F240-8B10-4617FE861624}" type="presOf" srcId="{521D1E26-3271-42F6-A984-9904578AE7B1}" destId="{4610AC51-E518-C240-A1F1-B69A1FF6C5F0}" srcOrd="0" destOrd="0" presId="urn:microsoft.com/office/officeart/2005/8/layout/hierarchy1"/>
    <dgm:cxn modelId="{68B535FD-66CF-46FF-82C2-82D205667550}" srcId="{59B2B4F6-8C35-4DDE-94EE-2317A9027598}" destId="{521D1E26-3271-42F6-A984-9904578AE7B1}" srcOrd="0" destOrd="0" parTransId="{4A163E9A-BBC7-4BC3-A76E-05528E88185C}" sibTransId="{6D592150-CF6A-4EDE-ACFE-F7395C080FB7}"/>
    <dgm:cxn modelId="{6BAB74FC-DA83-BB4A-B473-6639CB7CC0A6}" type="presParOf" srcId="{169835C1-4F03-8C45-A611-A9580A61E0B2}" destId="{FB8D1A86-10E1-D242-8E2E-58D0FFF3892C}" srcOrd="0" destOrd="0" presId="urn:microsoft.com/office/officeart/2005/8/layout/hierarchy1"/>
    <dgm:cxn modelId="{7BDDDCC7-43EF-D14E-8766-5A7FE6F91B69}" type="presParOf" srcId="{FB8D1A86-10E1-D242-8E2E-58D0FFF3892C}" destId="{62F09490-E20B-084F-9563-AD3E9E34BFC2}" srcOrd="0" destOrd="0" presId="urn:microsoft.com/office/officeart/2005/8/layout/hierarchy1"/>
    <dgm:cxn modelId="{8B9B9D90-7C6F-DB40-B098-FEB8010B7C1B}" type="presParOf" srcId="{62F09490-E20B-084F-9563-AD3E9E34BFC2}" destId="{F34F0EBC-ED52-E14D-A3C0-C8B2BE9B578D}" srcOrd="0" destOrd="0" presId="urn:microsoft.com/office/officeart/2005/8/layout/hierarchy1"/>
    <dgm:cxn modelId="{D6C8BE5D-C7E4-8B48-97CE-498699CC7AAE}" type="presParOf" srcId="{62F09490-E20B-084F-9563-AD3E9E34BFC2}" destId="{4610AC51-E518-C240-A1F1-B69A1FF6C5F0}" srcOrd="1" destOrd="0" presId="urn:microsoft.com/office/officeart/2005/8/layout/hierarchy1"/>
    <dgm:cxn modelId="{06453DC0-D807-D447-B479-6E40AD11578E}" type="presParOf" srcId="{FB8D1A86-10E1-D242-8E2E-58D0FFF3892C}" destId="{C9EE1E7A-3FEA-7347-BE33-E1611A75F8B8}" srcOrd="1" destOrd="0" presId="urn:microsoft.com/office/officeart/2005/8/layout/hierarchy1"/>
    <dgm:cxn modelId="{27EC077F-1136-594A-AE4E-93DD816BC571}" type="presParOf" srcId="{169835C1-4F03-8C45-A611-A9580A61E0B2}" destId="{DCEECB67-EEFC-3341-AA68-9C69A271212C}" srcOrd="1" destOrd="0" presId="urn:microsoft.com/office/officeart/2005/8/layout/hierarchy1"/>
    <dgm:cxn modelId="{4D7C02E0-93F5-A34B-897D-CEA024DEB5E5}" type="presParOf" srcId="{DCEECB67-EEFC-3341-AA68-9C69A271212C}" destId="{A09B8743-684B-A042-9258-3A5349B9FD6F}" srcOrd="0" destOrd="0" presId="urn:microsoft.com/office/officeart/2005/8/layout/hierarchy1"/>
    <dgm:cxn modelId="{59D64C2F-0773-0845-8983-536489123600}" type="presParOf" srcId="{A09B8743-684B-A042-9258-3A5349B9FD6F}" destId="{B1B46643-F6D8-E744-B907-E0DD9F15F7C1}" srcOrd="0" destOrd="0" presId="urn:microsoft.com/office/officeart/2005/8/layout/hierarchy1"/>
    <dgm:cxn modelId="{EFA9CC52-6E98-F145-903A-E3A52625E706}" type="presParOf" srcId="{A09B8743-684B-A042-9258-3A5349B9FD6F}" destId="{1E181332-8CCE-2B4A-919B-0C9E37026327}" srcOrd="1" destOrd="0" presId="urn:microsoft.com/office/officeart/2005/8/layout/hierarchy1"/>
    <dgm:cxn modelId="{D902E368-7E10-DE4C-9871-AAC6DDCF33D0}" type="presParOf" srcId="{DCEECB67-EEFC-3341-AA68-9C69A271212C}" destId="{F09C1196-7415-6C4A-9D06-39477DB3687E}" srcOrd="1" destOrd="0" presId="urn:microsoft.com/office/officeart/2005/8/layout/hierarchy1"/>
    <dgm:cxn modelId="{02870720-37CE-AD45-8745-BB206E1F6845}" type="presParOf" srcId="{169835C1-4F03-8C45-A611-A9580A61E0B2}" destId="{201D814E-4444-0842-9F9B-E26264F869E4}" srcOrd="2" destOrd="0" presId="urn:microsoft.com/office/officeart/2005/8/layout/hierarchy1"/>
    <dgm:cxn modelId="{54F9623E-F628-1F4A-B48B-D3EB8C918CAA}" type="presParOf" srcId="{201D814E-4444-0842-9F9B-E26264F869E4}" destId="{6A60CDD6-A840-F947-85BE-065F627C5AE6}" srcOrd="0" destOrd="0" presId="urn:microsoft.com/office/officeart/2005/8/layout/hierarchy1"/>
    <dgm:cxn modelId="{017E041F-867E-B647-AF03-FBB1C8848EEA}" type="presParOf" srcId="{6A60CDD6-A840-F947-85BE-065F627C5AE6}" destId="{33C0B2E4-46D6-D247-884D-05754BF10BC8}" srcOrd="0" destOrd="0" presId="urn:microsoft.com/office/officeart/2005/8/layout/hierarchy1"/>
    <dgm:cxn modelId="{3C7CC6B6-084F-5044-A000-3D7156051404}" type="presParOf" srcId="{6A60CDD6-A840-F947-85BE-065F627C5AE6}" destId="{808A8084-F4C2-9B43-B368-020F4F598214}" srcOrd="1" destOrd="0" presId="urn:microsoft.com/office/officeart/2005/8/layout/hierarchy1"/>
    <dgm:cxn modelId="{DD586F72-D49C-AE43-B45D-4FFE52A5D82B}" type="presParOf" srcId="{201D814E-4444-0842-9F9B-E26264F869E4}" destId="{7847C75C-0DA7-CE48-9940-6DD55C16A1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408B8-2B10-402A-8C3F-7057B95FEFA4}">
      <dsp:nvSpPr>
        <dsp:cNvPr id="0" name=""/>
        <dsp:cNvSpPr/>
      </dsp:nvSpPr>
      <dsp:spPr>
        <a:xfrm>
          <a:off x="458193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FCFB8-2E90-4F39-9B57-60851D69BF78}">
      <dsp:nvSpPr>
        <dsp:cNvPr id="0" name=""/>
        <dsp:cNvSpPr/>
      </dsp:nvSpPr>
      <dsp:spPr>
        <a:xfrm>
          <a:off x="721443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573AD-7D3A-4C99-A5FF-435E05FB7793}">
      <dsp:nvSpPr>
        <dsp:cNvPr id="0" name=""/>
        <dsp:cNvSpPr/>
      </dsp:nvSpPr>
      <dsp:spPr>
        <a:xfrm>
          <a:off x="63318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Review details about cluster computing use on campus </a:t>
          </a:r>
        </a:p>
      </dsp:txBody>
      <dsp:txXfrm>
        <a:off x="63318" y="2975712"/>
        <a:ext cx="2025000" cy="720000"/>
      </dsp:txXfrm>
    </dsp:sp>
    <dsp:sp modelId="{0FF5E83C-E964-448C-873F-C791D88FA407}">
      <dsp:nvSpPr>
        <dsp:cNvPr id="0" name=""/>
        <dsp:cNvSpPr/>
      </dsp:nvSpPr>
      <dsp:spPr>
        <a:xfrm>
          <a:off x="2837568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6418E-4084-4B2A-9492-CCE1FF1EF367}">
      <dsp:nvSpPr>
        <dsp:cNvPr id="0" name=""/>
        <dsp:cNvSpPr/>
      </dsp:nvSpPr>
      <dsp:spPr>
        <a:xfrm>
          <a:off x="3100818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D3E4-83E8-49D3-A074-5C7F4180FD55}">
      <dsp:nvSpPr>
        <dsp:cNvPr id="0" name=""/>
        <dsp:cNvSpPr/>
      </dsp:nvSpPr>
      <dsp:spPr>
        <a:xfrm>
          <a:off x="2442693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Go over practical applications in political science </a:t>
          </a:r>
        </a:p>
      </dsp:txBody>
      <dsp:txXfrm>
        <a:off x="2442693" y="2975712"/>
        <a:ext cx="2025000" cy="720000"/>
      </dsp:txXfrm>
    </dsp:sp>
    <dsp:sp modelId="{CFA0FA85-1B00-48C3-9E49-F2BECEBA180B}">
      <dsp:nvSpPr>
        <dsp:cNvPr id="0" name=""/>
        <dsp:cNvSpPr/>
      </dsp:nvSpPr>
      <dsp:spPr>
        <a:xfrm>
          <a:off x="5216943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A134B-0538-498C-878D-E8C73C2201DD}">
      <dsp:nvSpPr>
        <dsp:cNvPr id="0" name=""/>
        <dsp:cNvSpPr/>
      </dsp:nvSpPr>
      <dsp:spPr>
        <a:xfrm>
          <a:off x="5480193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39700-263F-458C-8702-B09D626C1EED}">
      <dsp:nvSpPr>
        <dsp:cNvPr id="0" name=""/>
        <dsp:cNvSpPr/>
      </dsp:nvSpPr>
      <dsp:spPr>
        <a:xfrm>
          <a:off x="4822068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Gather questions and topics for guide and subsequent workshops</a:t>
          </a:r>
        </a:p>
      </dsp:txBody>
      <dsp:txXfrm>
        <a:off x="4822068" y="2975712"/>
        <a:ext cx="20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CDE2C-09D6-C247-ADE6-B47A33D64A4D}">
      <dsp:nvSpPr>
        <dsp:cNvPr id="0" name=""/>
        <dsp:cNvSpPr/>
      </dsp:nvSpPr>
      <dsp:spPr>
        <a:xfrm>
          <a:off x="1227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Della </a:t>
          </a:r>
        </a:p>
      </dsp:txBody>
      <dsp:txXfrm>
        <a:off x="43302" y="318981"/>
        <a:ext cx="2788976" cy="1352413"/>
      </dsp:txXfrm>
    </dsp:sp>
    <dsp:sp modelId="{AF95718B-119C-CD4F-8B86-78A9B0ED6D64}">
      <dsp:nvSpPr>
        <dsp:cNvPr id="0" name=""/>
        <dsp:cNvSpPr/>
      </dsp:nvSpPr>
      <dsp:spPr>
        <a:xfrm>
          <a:off x="3592636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Nobel</a:t>
          </a:r>
        </a:p>
      </dsp:txBody>
      <dsp:txXfrm>
        <a:off x="3634711" y="318981"/>
        <a:ext cx="2788976" cy="1352413"/>
      </dsp:txXfrm>
    </dsp:sp>
    <dsp:sp modelId="{00213819-FF48-D149-8C62-F4B7314C4703}">
      <dsp:nvSpPr>
        <dsp:cNvPr id="0" name=""/>
        <dsp:cNvSpPr/>
      </dsp:nvSpPr>
      <dsp:spPr>
        <a:xfrm>
          <a:off x="7184045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Adroit </a:t>
          </a:r>
        </a:p>
      </dsp:txBody>
      <dsp:txXfrm>
        <a:off x="7226120" y="318981"/>
        <a:ext cx="2788976" cy="1352413"/>
      </dsp:txXfrm>
    </dsp:sp>
    <dsp:sp modelId="{16E4AB09-30B3-F545-AAE1-89042B8718BF}">
      <dsp:nvSpPr>
        <dsp:cNvPr id="0" name=""/>
        <dsp:cNvSpPr/>
      </dsp:nvSpPr>
      <dsp:spPr>
        <a:xfrm>
          <a:off x="7471357" y="1713469"/>
          <a:ext cx="287312" cy="107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422"/>
              </a:lnTo>
              <a:lnTo>
                <a:pt x="287312" y="107742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D2E18-B0A8-FD4E-BC89-7918C0595BE7}">
      <dsp:nvSpPr>
        <dsp:cNvPr id="0" name=""/>
        <dsp:cNvSpPr/>
      </dsp:nvSpPr>
      <dsp:spPr>
        <a:xfrm>
          <a:off x="7758670" y="2072610"/>
          <a:ext cx="2298501" cy="1436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Today’s Focus</a:t>
          </a:r>
        </a:p>
      </dsp:txBody>
      <dsp:txXfrm>
        <a:off x="7800745" y="2114685"/>
        <a:ext cx="2214351" cy="1352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0EBC-ED52-E14D-A3C0-C8B2BE9B578D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AC51-E518-C240-A1F1-B69A1FF6C5F0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Multithreaded Jobs = multiple cpus per task</a:t>
          </a:r>
        </a:p>
      </dsp:txBody>
      <dsp:txXfrm>
        <a:off x="366939" y="1196774"/>
        <a:ext cx="2723696" cy="1691139"/>
      </dsp:txXfrm>
    </dsp:sp>
    <dsp:sp modelId="{B1B46643-F6D8-E744-B907-E0DD9F15F7C1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81332-8CCE-2B4A-919B-0C9E37026327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Parallel = multiple tasks per node </a:t>
          </a:r>
        </a:p>
      </dsp:txBody>
      <dsp:txXfrm>
        <a:off x="3824514" y="1196774"/>
        <a:ext cx="2723696" cy="1691139"/>
      </dsp:txXfrm>
    </dsp:sp>
    <dsp:sp modelId="{33C0B2E4-46D6-D247-884D-05754BF10BC8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A8084-F4C2-9B43-B368-020F4F598214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Multinode</a:t>
          </a:r>
          <a:r>
            <a:rPr lang="en-US" sz="2400" kern="1200" dirty="0"/>
            <a:t> jobs can be applied to both multithread and parallel</a:t>
          </a: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6D2-F231-B142-853A-B49F54EFD13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B184-3F8A-5C44-89AD-35F64652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B184-3F8A-5C44-89AD-35F646529B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9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8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1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6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5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2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stavo-novoa/ClusterWorksh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cl/fi/p3adbtd50033ilt5ir3n2/contribDB_2024.csv.gz?rlkey=gt8l9j6xoi6h07syr94f33oyv&amp;dl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75561B-8C7D-1EB7-DD0C-C552FC86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050D3-0CFA-E39E-1239-AF96D4D3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Cluster Computing at Princeton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DF79D-B845-5977-E68F-71DDEBA6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Applications to political science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0736-2415-63E5-38D9-A7C2DEF8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Start with Adroit?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7F15-4409-65E8-A6CF-CFFD39FB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Easiest to get started with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Might be all you need depending on your memory and CPU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Political science uses tend to be less intensive than STEM</a:t>
            </a:r>
          </a:p>
        </p:txBody>
      </p:sp>
    </p:spTree>
    <p:extLst>
      <p:ext uri="{BB962C8B-B14F-4D97-AF65-F5344CB8AC3E}">
        <p14:creationId xmlns:p14="http://schemas.microsoft.com/office/powerpoint/2010/main" val="37253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CB-CEA9-6B5A-11AA-DBE8440E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Getting Started with Adroit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3B6A-1268-D4B3-BC94-3351632E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Request Adroit Account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Connect to VPN if off-campus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Login via terminal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ssh </a:t>
            </a:r>
            <a:r>
              <a:rPr lang="en-US" dirty="0" err="1"/>
              <a:t>userid@adroit.Princeton.edu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Navigate to appropriate directory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 </a:t>
            </a:r>
            <a:r>
              <a:rPr lang="en-US" dirty="0" err="1"/>
              <a:t>Slurm</a:t>
            </a:r>
            <a:r>
              <a:rPr lang="en-US" dirty="0"/>
              <a:t> code </a:t>
            </a:r>
          </a:p>
        </p:txBody>
      </p:sp>
    </p:spTree>
    <p:extLst>
      <p:ext uri="{BB962C8B-B14F-4D97-AF65-F5344CB8AC3E}">
        <p14:creationId xmlns:p14="http://schemas.microsoft.com/office/powerpoint/2010/main" val="162241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F7BD-03A3-12FE-6A7E-CE1F756B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Slurm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0383-C7B3-13E4-0A7C-1D5C281C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Simple Linux Utility for Resource Management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Job scheduler for all clusters except Nobel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Script framework for running your actual code</a:t>
            </a:r>
          </a:p>
        </p:txBody>
      </p:sp>
    </p:spTree>
    <p:extLst>
      <p:ext uri="{BB962C8B-B14F-4D97-AF65-F5344CB8AC3E}">
        <p14:creationId xmlns:p14="http://schemas.microsoft.com/office/powerpoint/2010/main" val="84312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4B1F-5E4A-1A30-CCBD-8EDAE11D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D8096-C30A-A22D-8821-18A4D4CC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631441"/>
            <a:ext cx="8115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F96C1-9B07-95A1-FB45-73EE6770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89" y="286603"/>
            <a:ext cx="10679691" cy="1450757"/>
          </a:xfrm>
        </p:spPr>
        <p:txBody>
          <a:bodyPr>
            <a:normAutofit/>
          </a:bodyPr>
          <a:lstStyle/>
          <a:p>
            <a:r>
              <a:rPr lang="en-US" dirty="0"/>
              <a:t>Multithreads vs Parallel and </a:t>
            </a:r>
            <a:r>
              <a:rPr lang="en-US" dirty="0" err="1"/>
              <a:t>Multinodes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561DE-0344-A654-6123-4A5A927AC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8061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52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E6B1-AD14-D1DF-00D7-6C4799C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A96-C4A3-A2DD-2C15-32523FCC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Upload needed files to scratch directory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out via interactive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Then submit via </a:t>
            </a:r>
            <a:r>
              <a:rPr lang="en-US" dirty="0" err="1"/>
              <a:t>Slurm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425E3-9050-0811-778D-6250F472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50" y="2727913"/>
            <a:ext cx="7772400" cy="7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C80A-6427-BA7F-5A9F-D02738C8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71E8-25CF-D943-981B-C4361C29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Navigate to my </a:t>
            </a:r>
            <a:r>
              <a:rPr lang="en-US" dirty="0" err="1"/>
              <a:t>github</a:t>
            </a:r>
            <a:r>
              <a:rPr lang="en-US" dirty="0"/>
              <a:t> and download this folder: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https://github.com/gustavo-novoa/ClusterWorkshop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Try it out in interactive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Create </a:t>
            </a:r>
            <a:r>
              <a:rPr lang="en-US" dirty="0" err="1"/>
              <a:t>Slurm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Submit </a:t>
            </a:r>
            <a:r>
              <a:rPr lang="en-US" dirty="0" err="1"/>
              <a:t>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8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19D7-93A5-4DC0-AE1E-C6EE279F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our upcoming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63E9-2883-E50A-4B8A-F98EE455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topics are you interested in researching with the clusters?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problems are you having if you have already started?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 your task multithreaded or run in parallel?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(When is Adroit insufficient?)</a:t>
            </a:r>
          </a:p>
        </p:txBody>
      </p:sp>
    </p:spTree>
    <p:extLst>
      <p:ext uri="{BB962C8B-B14F-4D97-AF65-F5344CB8AC3E}">
        <p14:creationId xmlns:p14="http://schemas.microsoft.com/office/powerpoint/2010/main" val="5062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8E73-4212-A45C-FF51-0680748A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Goals of this workshop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F521F-BBC4-4FDA-2288-F3F0FC857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22997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5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5DE17-0F29-6145-66ED-90C5A6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Three Systems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D02C89-A355-5EA3-8125-FBB72FCED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09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12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255C-2A58-8A0E-18D4-0E4C7634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systems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7111C-23CA-1708-A417-BE6C8D05A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211" y="1995018"/>
            <a:ext cx="8125578" cy="40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8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BD65-918B-08BD-C622-8E1C7C40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0742-45FC-6F6B-30CB-D87EA5C1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Simulation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Bayesian Models with Many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Hierarchical model with large data and many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In-context classified NLP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Dealing with datasets too large for 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Full DIME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contribDB_2024.csv.gz</a:t>
            </a:r>
            <a:r>
              <a:rPr lang="en-US" dirty="0"/>
              <a:t>      is 17gb+</a:t>
            </a:r>
          </a:p>
        </p:txBody>
      </p:sp>
    </p:spTree>
    <p:extLst>
      <p:ext uri="{BB962C8B-B14F-4D97-AF65-F5344CB8AC3E}">
        <p14:creationId xmlns:p14="http://schemas.microsoft.com/office/powerpoint/2010/main" val="19418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0C77E-5255-879F-3038-32B0B3F8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0"/>
            <a:ext cx="1140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7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5C66-BFDB-5243-626E-4B27CC27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Analyses: Redistricting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0CDE4-6230-1125-14ED-00B9DE92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E9716-4196-7A9F-BE53-746F2F1D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30" y="0"/>
            <a:ext cx="708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2A05-8F6C-FA7C-58D6-03C7DF40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cluster is needed for NLP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A1065-4FEF-94F9-7829-860D05D26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066928"/>
            <a:ext cx="10058400" cy="2127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01FB0-0E6A-0494-C7A8-D882B3F36255}"/>
              </a:ext>
            </a:extLst>
          </p:cNvPr>
          <p:cNvSpPr txBox="1"/>
          <p:nvPr/>
        </p:nvSpPr>
        <p:spPr>
          <a:xfrm>
            <a:off x="1097280" y="4009527"/>
            <a:ext cx="248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Burnham (2024)</a:t>
            </a:r>
          </a:p>
        </p:txBody>
      </p:sp>
    </p:spTree>
    <p:extLst>
      <p:ext uri="{BB962C8B-B14F-4D97-AF65-F5344CB8AC3E}">
        <p14:creationId xmlns:p14="http://schemas.microsoft.com/office/powerpoint/2010/main" val="29247780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331</Words>
  <Application>Microsoft Macintosh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Calibri</vt:lpstr>
      <vt:lpstr>Wingdings</vt:lpstr>
      <vt:lpstr>RetrospectVTI</vt:lpstr>
      <vt:lpstr>Cluster Computing at Princeton</vt:lpstr>
      <vt:lpstr>Goals of this workshop</vt:lpstr>
      <vt:lpstr>Three Systems</vt:lpstr>
      <vt:lpstr>Differences between systems</vt:lpstr>
      <vt:lpstr>Uses</vt:lpstr>
      <vt:lpstr>PowerPoint Presentation</vt:lpstr>
      <vt:lpstr>Simulation Analyses: Redistricting</vt:lpstr>
      <vt:lpstr>PowerPoint Presentation</vt:lpstr>
      <vt:lpstr>When a cluster is needed for NLP</vt:lpstr>
      <vt:lpstr>Why Start with Adroit?</vt:lpstr>
      <vt:lpstr>Steps to Getting Started with Adroit</vt:lpstr>
      <vt:lpstr>What is Slurm?</vt:lpstr>
      <vt:lpstr>Slurm Example</vt:lpstr>
      <vt:lpstr>Multithreads vs Parallel and Multinodes</vt:lpstr>
      <vt:lpstr>Recommend Workflow</vt:lpstr>
      <vt:lpstr>Hands-on Example</vt:lpstr>
      <vt:lpstr>Topics for our upcoming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F. Novoa</dc:creator>
  <cp:lastModifiedBy>Gustavo F. Novoa</cp:lastModifiedBy>
  <cp:revision>2</cp:revision>
  <dcterms:created xsi:type="dcterms:W3CDTF">2025-04-18T16:26:01Z</dcterms:created>
  <dcterms:modified xsi:type="dcterms:W3CDTF">2025-04-18T19:23:04Z</dcterms:modified>
</cp:coreProperties>
</file>