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" initials="G" lastIdx="1" clrIdx="0">
    <p:extLst>
      <p:ext uri="{19B8F6BF-5375-455C-9EA6-DF929625EA0E}">
        <p15:presenceInfo xmlns:p15="http://schemas.microsoft.com/office/powerpoint/2012/main" userId="6d7254db079862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560EC-E2BE-48F3-BCF5-29C4A320F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559523-5572-427D-A2B2-150B18861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A6503-F991-4CA4-8F51-19DFD5E7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F4B2-A05B-441A-9655-90D479C140E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AC81C8-1BC4-4CC9-B0B1-B43CBA25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921A9-1862-461A-830D-12857F1E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D54-81C4-47BE-AA8E-27DCA306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8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E853F-7BCF-44D7-854E-2454B010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B854F6-217E-4F1B-8D64-C3C85BBA4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12C60D-9A57-455B-B2FC-6099C873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F4B2-A05B-441A-9655-90D479C140E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33B69-AA55-4AD7-8D72-42AF3143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7D70C2-7285-4E58-A890-AA5D06D5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D54-81C4-47BE-AA8E-27DCA306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5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12F5BB-2DE4-4A7A-955A-34EDAAB83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4CDB94-1691-4635-B4BF-83E991715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30126D-671E-4ED8-8D6F-C0484BB8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F4B2-A05B-441A-9655-90D479C140E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A85616-E58B-49B5-BA55-1AC13E03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6C5EF-EBBF-4350-8BA1-549526D4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D54-81C4-47BE-AA8E-27DCA306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34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29B6F-8573-404B-8883-4EEE9040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4505D-21E0-4A70-90BD-0EEDBF1D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B1DFFD-A6EB-48C0-AED8-831EFB5A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F4B2-A05B-441A-9655-90D479C140E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ACEA38-C834-4896-BC4F-3E7DB03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79206-3F9E-42D9-8C20-5C39B7A6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D54-81C4-47BE-AA8E-27DCA306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55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48967-F1D5-41A9-A9FA-B1AAD256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9B8E4-50D2-4609-8771-4CB5A350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B72C4C-F9A2-438F-BEA9-45D99E52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F4B2-A05B-441A-9655-90D479C140E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3A0E72-3FB4-4469-8D69-88D822C8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3DA0D-C1C1-44D8-9541-A8FBA3F7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D54-81C4-47BE-AA8E-27DCA306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86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BD37A-77D0-43D0-9FD5-02D5C607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090FC-AFC0-43E8-B90B-FEE722CFC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BA1A3D-7AE0-4DE3-A3EC-B010A24B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8A61E-62DA-4270-9EE8-E0596F27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F4B2-A05B-441A-9655-90D479C140E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BE1EBE-B918-48BF-9E4A-20FC567C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9A6F4D-C485-4C4C-BE08-9ACCE0DD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D54-81C4-47BE-AA8E-27DCA306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04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E3964-AE96-4755-9BF7-DCE76C73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A7CD6E-C436-48DA-8558-A9E47123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0AA521-E96C-4D21-B474-464C7D582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537B96-45EC-4A11-A4FB-F3DEEB1A6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AD4A5E-AE59-40D4-AD27-51E62DF93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921BD9-2494-4FF0-B2F1-9DB438B8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F4B2-A05B-441A-9655-90D479C140E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E83F70-4984-4DEC-880B-AC5A25FA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7F74AC-3922-4224-B7DA-94FF0F5E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D54-81C4-47BE-AA8E-27DCA306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59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3EC5B-8DB4-496A-8C02-F6E32B0C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269EDC-C4CC-4D5A-9DCE-8ED22461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F4B2-A05B-441A-9655-90D479C140E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374E82-EEE7-46C6-B69B-A05AEFF9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EFEBB5-36DF-4D95-85EB-4E03A7E1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D54-81C4-47BE-AA8E-27DCA306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87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795EAB-5D88-43AE-AC2D-907F2229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F4B2-A05B-441A-9655-90D479C140E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41B848-DCF1-49EE-8FF2-2442CC9E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E74004-4EF9-43CF-AD7D-40C599D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D54-81C4-47BE-AA8E-27DCA306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5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5E5FA-0E69-4C90-9350-CB372363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60763-78C4-4C00-986A-4EF855C0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DFDB37-3362-4D70-97F4-C2000B07D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3F927-298B-4F77-82A6-4BD4FCFE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F4B2-A05B-441A-9655-90D479C140E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789DEB-C3F9-4E43-8293-389055DC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D6891F-FF93-4D71-A33E-25AA2AB1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D54-81C4-47BE-AA8E-27DCA306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C5462-025C-499E-8B19-BAD807BB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5D5CCD-DB50-4E5E-8E6C-7F486539C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571F81-AB4C-4C48-BF97-B1F7E7A3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A2BA79-CB4D-4A37-AF43-FE97F954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F4B2-A05B-441A-9655-90D479C140E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428F12-CA0F-4556-A1CA-A28D7AEE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0D5FEE-759C-4682-8821-65A83CC1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D54-81C4-47BE-AA8E-27DCA306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141D5F-6487-42D1-AB1B-9DCB6F7F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F4FCD8-42C9-4103-9BAB-D423C09D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F692A-4BBB-4486-B66A-5BD9832F8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F4B2-A05B-441A-9655-90D479C140E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F973A5-835D-4111-867A-A51746F3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879AB-F259-49C1-AD60-E9C3C129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7D54-81C4-47BE-AA8E-27DCA306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32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67B27CB-140D-47F1-A60B-1FFD2818F50E}"/>
              </a:ext>
            </a:extLst>
          </p:cNvPr>
          <p:cNvSpPr/>
          <p:nvPr/>
        </p:nvSpPr>
        <p:spPr>
          <a:xfrm>
            <a:off x="4520617" y="1383676"/>
            <a:ext cx="1837189" cy="7214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o numero: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1369E5E-AA9A-489D-B26A-43F8D9058D96}"/>
              </a:ext>
            </a:extLst>
          </p:cNvPr>
          <p:cNvCxnSpPr>
            <a:stCxn id="6" idx="2"/>
          </p:cNvCxnSpPr>
          <p:nvPr/>
        </p:nvCxnSpPr>
        <p:spPr>
          <a:xfrm flipH="1">
            <a:off x="5439211" y="2105129"/>
            <a:ext cx="1" cy="50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ABA02791-AABD-477D-8B7B-FF84C64450B9}"/>
              </a:ext>
            </a:extLst>
          </p:cNvPr>
          <p:cNvSpPr/>
          <p:nvPr/>
        </p:nvSpPr>
        <p:spPr>
          <a:xfrm>
            <a:off x="4751314" y="2324663"/>
            <a:ext cx="1375793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Leia o numero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95ADB33-A93B-4D20-A714-8B328E81D8E3}"/>
              </a:ext>
            </a:extLst>
          </p:cNvPr>
          <p:cNvCxnSpPr>
            <a:stCxn id="9" idx="4"/>
          </p:cNvCxnSpPr>
          <p:nvPr/>
        </p:nvCxnSpPr>
        <p:spPr>
          <a:xfrm flipH="1">
            <a:off x="5439210" y="3239063"/>
            <a:ext cx="1" cy="44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EF8A2B-1C6F-4F0B-9362-51341765F326}"/>
              </a:ext>
            </a:extLst>
          </p:cNvPr>
          <p:cNvSpPr/>
          <p:nvPr/>
        </p:nvSpPr>
        <p:spPr>
          <a:xfrm>
            <a:off x="4657011" y="3524895"/>
            <a:ext cx="1553011" cy="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Se na divisão desse numero por 2 o final for 0 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D5E95D4F-AA07-4694-B989-92F123D8880B}"/>
              </a:ext>
            </a:extLst>
          </p:cNvPr>
          <p:cNvCxnSpPr>
            <a:cxnSpLocks/>
          </p:cNvCxnSpPr>
          <p:nvPr/>
        </p:nvCxnSpPr>
        <p:spPr>
          <a:xfrm rot="10800000">
            <a:off x="3650593" y="3524895"/>
            <a:ext cx="1005104" cy="314519"/>
          </a:xfrm>
          <a:prstGeom prst="bent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684B406-1C16-439B-AF5D-C19B926672D4}"/>
              </a:ext>
            </a:extLst>
          </p:cNvPr>
          <p:cNvSpPr txBox="1"/>
          <p:nvPr/>
        </p:nvSpPr>
        <p:spPr>
          <a:xfrm>
            <a:off x="3694364" y="323906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908B677-F108-48E7-8196-F72DDAE2D8E2}"/>
              </a:ext>
            </a:extLst>
          </p:cNvPr>
          <p:cNvSpPr txBox="1"/>
          <p:nvPr/>
        </p:nvSpPr>
        <p:spPr>
          <a:xfrm>
            <a:off x="4140690" y="352489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FB87476-BA69-46F6-9B27-D493593FEA94}"/>
              </a:ext>
            </a:extLst>
          </p:cNvPr>
          <p:cNvSpPr/>
          <p:nvPr/>
        </p:nvSpPr>
        <p:spPr>
          <a:xfrm>
            <a:off x="2408298" y="3067695"/>
            <a:ext cx="12477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32A6EF42-F361-4D5E-9C09-8535D83E9EC6}"/>
              </a:ext>
            </a:extLst>
          </p:cNvPr>
          <p:cNvCxnSpPr>
            <a:stCxn id="14" idx="3"/>
          </p:cNvCxnSpPr>
          <p:nvPr/>
        </p:nvCxnSpPr>
        <p:spPr>
          <a:xfrm>
            <a:off x="6210022" y="3855769"/>
            <a:ext cx="1012899" cy="330873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021EB48B-D22D-466A-98E4-3C7763CD2D1E}"/>
              </a:ext>
            </a:extLst>
          </p:cNvPr>
          <p:cNvSpPr/>
          <p:nvPr/>
        </p:nvSpPr>
        <p:spPr>
          <a:xfrm>
            <a:off x="7230909" y="3777110"/>
            <a:ext cx="1166069" cy="819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Impar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725323D-854E-466B-BD1C-DDF56B325FE9}"/>
              </a:ext>
            </a:extLst>
          </p:cNvPr>
          <p:cNvSpPr txBox="1"/>
          <p:nvPr/>
        </p:nvSpPr>
        <p:spPr>
          <a:xfrm>
            <a:off x="6274189" y="357233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8D7396-F9F1-4066-870B-2735C58FDC25}"/>
              </a:ext>
            </a:extLst>
          </p:cNvPr>
          <p:cNvSpPr txBox="1"/>
          <p:nvPr/>
        </p:nvSpPr>
        <p:spPr>
          <a:xfrm>
            <a:off x="6760862" y="386615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92371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34D584B-E538-4438-91D1-2171A84D0DC0}"/>
              </a:ext>
            </a:extLst>
          </p:cNvPr>
          <p:cNvSpPr/>
          <p:nvPr/>
        </p:nvSpPr>
        <p:spPr>
          <a:xfrm>
            <a:off x="4286775" y="261086"/>
            <a:ext cx="2105636" cy="69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o nome: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BA8C681-2EE3-4CA8-A835-35B0ADD4E9B9}"/>
              </a:ext>
            </a:extLst>
          </p:cNvPr>
          <p:cNvCxnSpPr>
            <a:stCxn id="5" idx="2"/>
          </p:cNvCxnSpPr>
          <p:nvPr/>
        </p:nvCxnSpPr>
        <p:spPr>
          <a:xfrm>
            <a:off x="5339593" y="957373"/>
            <a:ext cx="4195" cy="47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4150816E-57DF-433E-A948-EE4601156883}"/>
              </a:ext>
            </a:extLst>
          </p:cNvPr>
          <p:cNvSpPr/>
          <p:nvPr/>
        </p:nvSpPr>
        <p:spPr>
          <a:xfrm>
            <a:off x="4668475" y="1216405"/>
            <a:ext cx="134223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Leia o nome.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565E6D3-85B4-46EB-9650-EB652091BB55}"/>
              </a:ext>
            </a:extLst>
          </p:cNvPr>
          <p:cNvCxnSpPr>
            <a:stCxn id="8" idx="4"/>
          </p:cNvCxnSpPr>
          <p:nvPr/>
        </p:nvCxnSpPr>
        <p:spPr>
          <a:xfrm>
            <a:off x="5339593" y="2130805"/>
            <a:ext cx="0" cy="5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0CFE676-949D-4B2E-B0EA-810A945CAE24}"/>
              </a:ext>
            </a:extLst>
          </p:cNvPr>
          <p:cNvSpPr/>
          <p:nvPr/>
        </p:nvSpPr>
        <p:spPr>
          <a:xfrm>
            <a:off x="4355984" y="2441198"/>
            <a:ext cx="1967217" cy="771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o sexo: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AE378A3-B1F4-4F31-A1D7-BC5C30DAC611}"/>
              </a:ext>
            </a:extLst>
          </p:cNvPr>
          <p:cNvCxnSpPr>
            <a:stCxn id="11" idx="2"/>
          </p:cNvCxnSpPr>
          <p:nvPr/>
        </p:nvCxnSpPr>
        <p:spPr>
          <a:xfrm flipH="1">
            <a:off x="5339592" y="3212985"/>
            <a:ext cx="1" cy="52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779989FB-8489-4DCA-8E7B-33B2717374F4}"/>
              </a:ext>
            </a:extLst>
          </p:cNvPr>
          <p:cNvSpPr/>
          <p:nvPr/>
        </p:nvSpPr>
        <p:spPr>
          <a:xfrm>
            <a:off x="4685255" y="3590488"/>
            <a:ext cx="130867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Leia o sexo.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B983174-5D8B-4700-92C5-75E83417F62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339592" y="4504888"/>
            <a:ext cx="0" cy="66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4A813F16-FEE5-49B2-8437-4A3F7AE8D7B4}"/>
              </a:ext>
            </a:extLst>
          </p:cNvPr>
          <p:cNvSpPr/>
          <p:nvPr/>
        </p:nvSpPr>
        <p:spPr>
          <a:xfrm>
            <a:off x="4434980" y="4949503"/>
            <a:ext cx="1809224" cy="7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o sexo for: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4745C2C-406B-47C3-97DA-DC8E8814F763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2248250" y="5335396"/>
            <a:ext cx="21867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C0FC829-25E2-4FDF-A13C-97DB99242FDB}"/>
              </a:ext>
            </a:extLst>
          </p:cNvPr>
          <p:cNvSpPr txBox="1"/>
          <p:nvPr/>
        </p:nvSpPr>
        <p:spPr>
          <a:xfrm>
            <a:off x="2812560" y="4999620"/>
            <a:ext cx="105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Feminino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6EEEAB5-810A-49AA-868A-F479DA5BA8A1}"/>
              </a:ext>
            </a:extLst>
          </p:cNvPr>
          <p:cNvSpPr/>
          <p:nvPr/>
        </p:nvSpPr>
        <p:spPr>
          <a:xfrm>
            <a:off x="1283516" y="4869807"/>
            <a:ext cx="120187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Ilma. </a:t>
            </a:r>
            <a:r>
              <a:rPr lang="pt-BR" dirty="0" err="1"/>
              <a:t>Sra</a:t>
            </a:r>
            <a:endParaRPr lang="pt-BR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65BB3A7-6992-4A12-AC0F-F70159E0A76E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1879134" y="3816991"/>
            <a:ext cx="5320" cy="105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DA1DAA6-D9B6-429E-A773-D32ABA205021}"/>
              </a:ext>
            </a:extLst>
          </p:cNvPr>
          <p:cNvSpPr/>
          <p:nvPr/>
        </p:nvSpPr>
        <p:spPr>
          <a:xfrm>
            <a:off x="1057014" y="3540153"/>
            <a:ext cx="1644240" cy="662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Ilma</a:t>
            </a:r>
            <a:r>
              <a:rPr lang="pt-BR" dirty="0"/>
              <a:t> Sra. Nome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4FF7331-AA4A-4BBB-A9A6-F5891AEBC276}"/>
              </a:ext>
            </a:extLst>
          </p:cNvPr>
          <p:cNvCxnSpPr>
            <a:cxnSpLocks/>
          </p:cNvCxnSpPr>
          <p:nvPr/>
        </p:nvCxnSpPr>
        <p:spPr>
          <a:xfrm>
            <a:off x="6096000" y="5368952"/>
            <a:ext cx="1672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E87E3B4-A5DC-4E5C-A0DD-7451DAC0A8DF}"/>
              </a:ext>
            </a:extLst>
          </p:cNvPr>
          <p:cNvSpPr txBox="1"/>
          <p:nvPr/>
        </p:nvSpPr>
        <p:spPr>
          <a:xfrm>
            <a:off x="6430566" y="499962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Masculino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CD5BDCE-FC5C-4DFE-8547-C39E1C5AD78D}"/>
              </a:ext>
            </a:extLst>
          </p:cNvPr>
          <p:cNvSpPr/>
          <p:nvPr/>
        </p:nvSpPr>
        <p:spPr>
          <a:xfrm>
            <a:off x="7635246" y="4911644"/>
            <a:ext cx="1201871" cy="1010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Ilmo. </a:t>
            </a:r>
            <a:r>
              <a:rPr lang="pt-BR" dirty="0" err="1"/>
              <a:t>Sr</a:t>
            </a:r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D3AC283-5485-48F6-A62F-C12D40003F3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8236181" y="4093828"/>
            <a:ext cx="1" cy="817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CC197593-490F-488C-8FF5-31F25D1DF403}"/>
              </a:ext>
            </a:extLst>
          </p:cNvPr>
          <p:cNvSpPr/>
          <p:nvPr/>
        </p:nvSpPr>
        <p:spPr>
          <a:xfrm>
            <a:off x="7432799" y="3429001"/>
            <a:ext cx="1543417" cy="765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Ilmo</a:t>
            </a:r>
            <a:r>
              <a:rPr lang="pt-BR" dirty="0"/>
              <a:t> Sr. Nome</a:t>
            </a:r>
          </a:p>
        </p:txBody>
      </p:sp>
    </p:spTree>
    <p:extLst>
      <p:ext uri="{BB962C8B-B14F-4D97-AF65-F5344CB8AC3E}">
        <p14:creationId xmlns:p14="http://schemas.microsoft.com/office/powerpoint/2010/main" val="394007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Elabore o fluxograma dos seguintes algoritmos já realizados ? Escrever um algoritmo que determine se um número lido é par ou ímpar; ? Desenvolver um algoritmo que leia o nome e o sexo da pessoa, apresentando como saída uma das seguintes mensagens: “Ilmo. Sr.”, para o sexo masculino ou “Ilma. Sra.” para o sexo feminino. Acrescentar na mensagem sempre o nome da pessoa ao final, por exemplo: </dc:title>
  <dc:creator>Gustavo</dc:creator>
  <cp:lastModifiedBy>Gustavo</cp:lastModifiedBy>
  <cp:revision>4</cp:revision>
  <dcterms:created xsi:type="dcterms:W3CDTF">2021-04-21T23:21:20Z</dcterms:created>
  <dcterms:modified xsi:type="dcterms:W3CDTF">2021-04-21T23:54:40Z</dcterms:modified>
</cp:coreProperties>
</file>