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696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COLABS – Visualização de dados</a:t>
            </a:r>
            <a:endParaRPr sz="3000" dirty="0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2966A9D1-71D6-0018-B0E0-5E7135B94A5B}"/>
              </a:ext>
            </a:extLst>
          </p:cNvPr>
          <p:cNvSpPr/>
          <p:nvPr/>
        </p:nvSpPr>
        <p:spPr>
          <a:xfrm>
            <a:off x="228600" y="135255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9B0C-FFEB-7AB4-E1BA-9F9BA98D1DAD}"/>
              </a:ext>
            </a:extLst>
          </p:cNvPr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01- https://colab.research.google.com/drive/1MvEjHlr4OJeb8uctYRIHyYndmtTsCNJr?usp=sharing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F0227A61-A6DE-682C-71F2-D68DEBC26E59}"/>
              </a:ext>
            </a:extLst>
          </p:cNvPr>
          <p:cNvSpPr/>
          <p:nvPr/>
        </p:nvSpPr>
        <p:spPr>
          <a:xfrm>
            <a:off x="228600" y="1711987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90CFD5-D2E7-F87D-CE14-BBF20AA96B3C}"/>
              </a:ext>
            </a:extLst>
          </p:cNvPr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02- https://colab.research.google.com/drive/1YGFPFCU7OZfxt-uVK2-iN0EPfwi5JM_f?usp=sharing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17A295C7-0D53-01BA-36CD-34731F7A174D}"/>
              </a:ext>
            </a:extLst>
          </p:cNvPr>
          <p:cNvSpPr/>
          <p:nvPr/>
        </p:nvSpPr>
        <p:spPr>
          <a:xfrm>
            <a:off x="228600" y="2072912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476354-0C43-A899-DEA8-25FA59EB6622}"/>
              </a:ext>
            </a:extLst>
          </p:cNvPr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03 - https://colab.research.google.com/drive/1SP-TqHKrihodgWXQBbjIJ4PJODvQZUwu?usp=sharing</a:t>
            </a: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0003A123-660B-FA2A-B6B3-7B9C96E2A695}"/>
              </a:ext>
            </a:extLst>
          </p:cNvPr>
          <p:cNvSpPr/>
          <p:nvPr/>
        </p:nvSpPr>
        <p:spPr>
          <a:xfrm>
            <a:off x="228600" y="2459866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6D30C2-4EA8-C570-9EE5-DF0F23DFAD93}"/>
              </a:ext>
            </a:extLst>
          </p:cNvPr>
          <p:cNvSpPr txBox="1"/>
          <p:nvPr/>
        </p:nvSpPr>
        <p:spPr>
          <a:xfrm>
            <a:off x="364067" y="2380689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04 - https://colab.research.google.com/drive/1Qm1f5COqhF8MSmR8Q8Ce2pujw2u_Qi05?usp=sharing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CE76ADC5-9403-8BAC-A9CE-B72D77ECD478}"/>
              </a:ext>
            </a:extLst>
          </p:cNvPr>
          <p:cNvSpPr/>
          <p:nvPr/>
        </p:nvSpPr>
        <p:spPr>
          <a:xfrm>
            <a:off x="228600" y="284682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454161-3A06-A9FD-373D-3D1745AF7E56}"/>
              </a:ext>
            </a:extLst>
          </p:cNvPr>
          <p:cNvSpPr txBox="1"/>
          <p:nvPr/>
        </p:nvSpPr>
        <p:spPr>
          <a:xfrm>
            <a:off x="364067" y="276764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05 - https://colab.research.google.com/drive/1uIvgA8PlaSMpctBP_EcDixs3G1kVNBbH?usp=sharing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118</Words>
  <Application>Microsoft Office PowerPoint</Application>
  <PresentationFormat>Apresentação na tela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COLABS – Visualização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Alan Morato</cp:lastModifiedBy>
  <cp:revision>8</cp:revision>
  <dcterms:created xsi:type="dcterms:W3CDTF">2022-08-08T17:39:16Z</dcterms:created>
  <dcterms:modified xsi:type="dcterms:W3CDTF">2022-09-19T20:26:48Z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