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0" r:id="rId3"/>
  </p:sldIdLst>
  <p:sldSz cx="100584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15608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2" y="1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53596"/>
            <a:ext cx="75438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134809"/>
            <a:ext cx="75438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15032"/>
            <a:ext cx="2168843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15032"/>
            <a:ext cx="6380798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538647"/>
            <a:ext cx="867537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445894"/>
            <a:ext cx="867537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575157"/>
            <a:ext cx="427482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575157"/>
            <a:ext cx="427482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15031"/>
            <a:ext cx="867537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529645"/>
            <a:ext cx="425517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789215"/>
            <a:ext cx="4255174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529645"/>
            <a:ext cx="427613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789215"/>
            <a:ext cx="4276130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4039"/>
            <a:ext cx="324409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11085"/>
            <a:ext cx="509206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48176"/>
            <a:ext cx="324409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4039"/>
            <a:ext cx="324409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11085"/>
            <a:ext cx="509206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48176"/>
            <a:ext cx="324409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15031"/>
            <a:ext cx="867537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575157"/>
            <a:ext cx="867537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002545"/>
            <a:ext cx="22631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4C8EE-8F30-4ABB-8FFD-F6FAC0A5DBE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002545"/>
            <a:ext cx="339471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002545"/>
            <a:ext cx="22631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EEEEE-6B5E-4AE2-9D47-9CB794AF4D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EBB80DA-8F8F-560E-D9E9-C105BDBBA1A9}"/>
              </a:ext>
            </a:extLst>
          </p:cNvPr>
          <p:cNvSpPr/>
          <p:nvPr/>
        </p:nvSpPr>
        <p:spPr>
          <a:xfrm>
            <a:off x="8087213" y="312879"/>
            <a:ext cx="1609853" cy="11403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50A702-6033-9BDD-4A38-2F2D609F5E66}"/>
              </a:ext>
            </a:extLst>
          </p:cNvPr>
          <p:cNvSpPr/>
          <p:nvPr/>
        </p:nvSpPr>
        <p:spPr>
          <a:xfrm>
            <a:off x="4176020" y="27252"/>
            <a:ext cx="2867526" cy="485677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B8B1AA-6D81-E0FC-67AD-F1F3B8B28923}"/>
              </a:ext>
            </a:extLst>
          </p:cNvPr>
          <p:cNvSpPr/>
          <p:nvPr/>
        </p:nvSpPr>
        <p:spPr>
          <a:xfrm>
            <a:off x="344351" y="23842"/>
            <a:ext cx="2788009" cy="495852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2A772-212A-0B21-6F89-5D6190C125E8}"/>
              </a:ext>
            </a:extLst>
          </p:cNvPr>
          <p:cNvSpPr/>
          <p:nvPr/>
        </p:nvSpPr>
        <p:spPr>
          <a:xfrm>
            <a:off x="4176020" y="27251"/>
            <a:ext cx="2867526" cy="1711559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06E6F-FC40-AB19-7881-CFD8765E819F}"/>
              </a:ext>
            </a:extLst>
          </p:cNvPr>
          <p:cNvSpPr/>
          <p:nvPr/>
        </p:nvSpPr>
        <p:spPr>
          <a:xfrm>
            <a:off x="344352" y="27252"/>
            <a:ext cx="2788009" cy="1711559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90DD-8412-48C2-4267-89E9D6F19F10}"/>
              </a:ext>
            </a:extLst>
          </p:cNvPr>
          <p:cNvSpPr txBox="1"/>
          <p:nvPr/>
        </p:nvSpPr>
        <p:spPr>
          <a:xfrm>
            <a:off x="344350" y="90706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Instrumentos</a:t>
            </a:r>
            <a:r>
              <a:rPr lang="en-US" sz="1600" dirty="0"/>
              <a:t> de </a:t>
            </a:r>
            <a:r>
              <a:rPr lang="en-US" sz="1600" dirty="0" err="1"/>
              <a:t>regulação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F6D8C-EED3-C2FF-46CF-2628A2F5BF31}"/>
              </a:ext>
            </a:extLst>
          </p:cNvPr>
          <p:cNvSpPr txBox="1"/>
          <p:nvPr/>
        </p:nvSpPr>
        <p:spPr>
          <a:xfrm>
            <a:off x="4176019" y="100811"/>
            <a:ext cx="286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Padrões</a:t>
            </a:r>
            <a:r>
              <a:rPr lang="en-US" sz="1600" dirty="0"/>
              <a:t> </a:t>
            </a:r>
            <a:r>
              <a:rPr lang="en-US" sz="1600" dirty="0" err="1"/>
              <a:t>construtivos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355BA-4271-4E0E-4285-8C22985B1844}"/>
              </a:ext>
            </a:extLst>
          </p:cNvPr>
          <p:cNvSpPr txBox="1"/>
          <p:nvPr/>
        </p:nvSpPr>
        <p:spPr>
          <a:xfrm>
            <a:off x="8087209" y="590645"/>
            <a:ext cx="160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Densidade</a:t>
            </a:r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1600" dirty="0" err="1">
                <a:solidFill>
                  <a:schemeClr val="tx2"/>
                </a:solidFill>
              </a:rPr>
              <a:t>Populacional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DAC8A6-2133-FEDE-9D9F-8AAF7D925B6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132361" y="883034"/>
            <a:ext cx="10436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F9BEEC-41FC-64CF-D39A-E63A51783284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7043550" y="883033"/>
            <a:ext cx="1043663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D44728B-7A5C-5563-19C0-D7B0397F28D0}"/>
              </a:ext>
            </a:extLst>
          </p:cNvPr>
          <p:cNvSpPr/>
          <p:nvPr/>
        </p:nvSpPr>
        <p:spPr>
          <a:xfrm>
            <a:off x="3524465" y="575347"/>
            <a:ext cx="259453" cy="259453"/>
          </a:xfrm>
          <a:prstGeom prst="ellipse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5E5CC-E5BF-411D-FC17-71F6B0878716}"/>
              </a:ext>
            </a:extLst>
          </p:cNvPr>
          <p:cNvSpPr/>
          <p:nvPr/>
        </p:nvSpPr>
        <p:spPr>
          <a:xfrm>
            <a:off x="7435655" y="575347"/>
            <a:ext cx="259453" cy="25945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A773E-E833-8902-1B0E-37D33525E3D7}"/>
              </a:ext>
            </a:extLst>
          </p:cNvPr>
          <p:cNvSpPr txBox="1"/>
          <p:nvPr/>
        </p:nvSpPr>
        <p:spPr>
          <a:xfrm>
            <a:off x="4289297" y="665936"/>
            <a:ext cx="270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Densidade</a:t>
            </a:r>
            <a:r>
              <a:rPr lang="en-US" sz="1600" dirty="0"/>
              <a:t> </a:t>
            </a:r>
            <a:r>
              <a:rPr lang="en-US" sz="1600" dirty="0" err="1"/>
              <a:t>Construtiva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Cota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Observada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Verticalização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4DA7C4-4AC1-2197-EF13-E1202BC90AB1}"/>
              </a:ext>
            </a:extLst>
          </p:cNvPr>
          <p:cNvSpPr txBox="1"/>
          <p:nvPr/>
        </p:nvSpPr>
        <p:spPr>
          <a:xfrm>
            <a:off x="452512" y="665932"/>
            <a:ext cx="2761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Coef. </a:t>
            </a:r>
            <a:r>
              <a:rPr lang="en-US" sz="1600" dirty="0" err="1"/>
              <a:t>Aproveitamento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Cota </a:t>
            </a:r>
            <a:r>
              <a:rPr lang="en-US" sz="1600" dirty="0" err="1"/>
              <a:t>Parte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Gabarito</a:t>
            </a:r>
            <a:endParaRPr lang="en-US" sz="16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5CFF92-8F4C-D7D2-74F3-BFFA8F3B10F9}"/>
              </a:ext>
            </a:extLst>
          </p:cNvPr>
          <p:cNvCxnSpPr>
            <a:stCxn id="9" idx="2"/>
            <a:endCxn id="29" idx="2"/>
          </p:cNvCxnSpPr>
          <p:nvPr/>
        </p:nvCxnSpPr>
        <p:spPr>
          <a:xfrm rot="5400000" flipH="1" flipV="1">
            <a:off x="5172432" y="-1980897"/>
            <a:ext cx="285632" cy="7153783"/>
          </a:xfrm>
          <a:prstGeom prst="bentConnector3">
            <a:avLst>
              <a:gd name="adj1" fmla="val -80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CFD7CB-8949-2CE5-30A8-BAFFA792CD5C}"/>
              </a:ext>
            </a:extLst>
          </p:cNvPr>
          <p:cNvSpPr/>
          <p:nvPr/>
        </p:nvSpPr>
        <p:spPr>
          <a:xfrm>
            <a:off x="5480055" y="1858754"/>
            <a:ext cx="259453" cy="25945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2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88D8-8EE0-6E9B-4E10-5A00DE383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6">
            <a:extLst>
              <a:ext uri="{FF2B5EF4-FFF2-40B4-BE49-F238E27FC236}">
                <a16:creationId xmlns:a16="http://schemas.microsoft.com/office/drawing/2014/main" id="{5E0AD14F-FF07-94C7-1A27-379C7AD03C16}"/>
              </a:ext>
            </a:extLst>
          </p:cNvPr>
          <p:cNvSpPr/>
          <p:nvPr/>
        </p:nvSpPr>
        <p:spPr>
          <a:xfrm>
            <a:off x="1" y="1044382"/>
            <a:ext cx="2788009" cy="495852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BB75B8-B221-3C82-93E1-1D3FDDD8DA30}"/>
              </a:ext>
            </a:extLst>
          </p:cNvPr>
          <p:cNvSpPr/>
          <p:nvPr/>
        </p:nvSpPr>
        <p:spPr>
          <a:xfrm>
            <a:off x="3379277" y="185259"/>
            <a:ext cx="2867526" cy="485677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FBD2A-9E28-4784-8691-4E962A9999E1}"/>
              </a:ext>
            </a:extLst>
          </p:cNvPr>
          <p:cNvSpPr/>
          <p:nvPr/>
        </p:nvSpPr>
        <p:spPr>
          <a:xfrm>
            <a:off x="1" y="1041038"/>
            <a:ext cx="2788009" cy="495852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E165FC-1FFF-0059-4381-04349CF9DF46}"/>
              </a:ext>
            </a:extLst>
          </p:cNvPr>
          <p:cNvSpPr/>
          <p:nvPr/>
        </p:nvSpPr>
        <p:spPr>
          <a:xfrm>
            <a:off x="3379277" y="185258"/>
            <a:ext cx="2867526" cy="1711559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06633-4065-A053-99EA-5A581C20C653}"/>
              </a:ext>
            </a:extLst>
          </p:cNvPr>
          <p:cNvSpPr txBox="1"/>
          <p:nvPr/>
        </p:nvSpPr>
        <p:spPr>
          <a:xfrm>
            <a:off x="0" y="1107902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Instrumentos</a:t>
            </a:r>
            <a:r>
              <a:rPr lang="en-US" sz="1600" dirty="0"/>
              <a:t> de </a:t>
            </a:r>
            <a:r>
              <a:rPr lang="en-US" sz="1600" dirty="0" err="1"/>
              <a:t>regulação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0E1B3-9C98-6E47-75D6-316B9650E647}"/>
              </a:ext>
            </a:extLst>
          </p:cNvPr>
          <p:cNvSpPr txBox="1"/>
          <p:nvPr/>
        </p:nvSpPr>
        <p:spPr>
          <a:xfrm>
            <a:off x="3379276" y="258818"/>
            <a:ext cx="286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Padrões</a:t>
            </a:r>
            <a:r>
              <a:rPr lang="en-US" sz="1600" dirty="0"/>
              <a:t> </a:t>
            </a:r>
            <a:r>
              <a:rPr lang="en-US" sz="1600" dirty="0" err="1"/>
              <a:t>construtivos</a:t>
            </a:r>
            <a:endParaRPr lang="en-US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D38883-A5CD-C1BC-1DAA-5BA37641C14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778249" y="1041038"/>
            <a:ext cx="601028" cy="236141"/>
          </a:xfrm>
          <a:prstGeom prst="straightConnector1">
            <a:avLst/>
          </a:prstGeom>
          <a:ln w="12700">
            <a:solidFill>
              <a:schemeClr val="accent1">
                <a:alpha val="50000"/>
              </a:schemeClr>
            </a:solidFill>
            <a:headEnd w="sm" len="sm"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5">
            <a:extLst>
              <a:ext uri="{FF2B5EF4-FFF2-40B4-BE49-F238E27FC236}">
                <a16:creationId xmlns:a16="http://schemas.microsoft.com/office/drawing/2014/main" id="{1FDFB2EA-7943-1B59-F091-22E7795D9808}"/>
              </a:ext>
            </a:extLst>
          </p:cNvPr>
          <p:cNvSpPr/>
          <p:nvPr/>
        </p:nvSpPr>
        <p:spPr>
          <a:xfrm>
            <a:off x="3379269" y="1260014"/>
            <a:ext cx="2867526" cy="47716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1">
            <a:extLst>
              <a:ext uri="{FF2B5EF4-FFF2-40B4-BE49-F238E27FC236}">
                <a16:creationId xmlns:a16="http://schemas.microsoft.com/office/drawing/2014/main" id="{F4216AF6-52E4-E24C-B1E7-11637627310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78249" y="1277179"/>
            <a:ext cx="601011" cy="323231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3">
            <a:extLst>
              <a:ext uri="{FF2B5EF4-FFF2-40B4-BE49-F238E27FC236}">
                <a16:creationId xmlns:a16="http://schemas.microsoft.com/office/drawing/2014/main" id="{C1E25DD9-81E9-61D7-5F58-F80085FCFD5D}"/>
              </a:ext>
            </a:extLst>
          </p:cNvPr>
          <p:cNvSpPr txBox="1"/>
          <p:nvPr/>
        </p:nvSpPr>
        <p:spPr>
          <a:xfrm>
            <a:off x="3369516" y="803127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Mudança</a:t>
            </a:r>
            <a:r>
              <a:rPr lang="en-US" sz="1600" dirty="0"/>
              <a:t> dos </a:t>
            </a:r>
            <a:r>
              <a:rPr lang="en-US" sz="1600" dirty="0" err="1"/>
              <a:t>padrões</a:t>
            </a:r>
            <a:endParaRPr lang="en-US" sz="1600" dirty="0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4DBDA8C-8721-C245-739B-C326BC6B2E38}"/>
              </a:ext>
            </a:extLst>
          </p:cNvPr>
          <p:cNvSpPr txBox="1"/>
          <p:nvPr/>
        </p:nvSpPr>
        <p:spPr>
          <a:xfrm>
            <a:off x="3423907" y="1426063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houve</a:t>
            </a:r>
            <a:r>
              <a:rPr lang="en-US" sz="1600" dirty="0"/>
              <a:t> </a:t>
            </a:r>
            <a:r>
              <a:rPr lang="en-US" sz="1600" dirty="0" err="1"/>
              <a:t>mudança</a:t>
            </a:r>
            <a:endParaRPr lang="en-US" sz="1600" dirty="0"/>
          </a:p>
        </p:txBody>
      </p:sp>
      <p:cxnSp>
        <p:nvCxnSpPr>
          <p:cNvPr id="22" name="Straight Arrow Connector 13">
            <a:extLst>
              <a:ext uri="{FF2B5EF4-FFF2-40B4-BE49-F238E27FC236}">
                <a16:creationId xmlns:a16="http://schemas.microsoft.com/office/drawing/2014/main" id="{7CEBB08E-783E-8529-5137-181D8FECECEF}"/>
              </a:ext>
            </a:extLst>
          </p:cNvPr>
          <p:cNvCxnSpPr>
            <a:cxnSpLocks/>
          </p:cNvCxnSpPr>
          <p:nvPr/>
        </p:nvCxnSpPr>
        <p:spPr>
          <a:xfrm>
            <a:off x="6246777" y="1693042"/>
            <a:ext cx="769301" cy="0"/>
          </a:xfrm>
          <a:prstGeom prst="straightConnector1">
            <a:avLst/>
          </a:prstGeom>
          <a:ln w="31750" cmpd="sng">
            <a:solidFill>
              <a:schemeClr val="accent3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extLst>
              <a:ext uri="{FF2B5EF4-FFF2-40B4-BE49-F238E27FC236}">
                <a16:creationId xmlns:a16="http://schemas.microsoft.com/office/drawing/2014/main" id="{93C8408D-CBF1-852E-D4C9-2121B37A0E61}"/>
              </a:ext>
            </a:extLst>
          </p:cNvPr>
          <p:cNvSpPr/>
          <p:nvPr/>
        </p:nvSpPr>
        <p:spPr>
          <a:xfrm>
            <a:off x="7060734" y="185259"/>
            <a:ext cx="2867526" cy="485677"/>
          </a:xfrm>
          <a:prstGeom prst="rect">
            <a:avLst/>
          </a:prstGeom>
          <a:solidFill>
            <a:srgbClr val="C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B262E1B-054E-9973-E238-CA9033A3E3F5}"/>
              </a:ext>
            </a:extLst>
          </p:cNvPr>
          <p:cNvSpPr/>
          <p:nvPr/>
        </p:nvSpPr>
        <p:spPr>
          <a:xfrm>
            <a:off x="7060734" y="185258"/>
            <a:ext cx="2867526" cy="1711559"/>
          </a:xfrm>
          <a:prstGeom prst="rect">
            <a:avLst/>
          </a:prstGeom>
          <a:solidFill>
            <a:srgbClr val="C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CC99993A-A941-8288-E0E4-EAFB249B060F}"/>
              </a:ext>
            </a:extLst>
          </p:cNvPr>
          <p:cNvSpPr txBox="1"/>
          <p:nvPr/>
        </p:nvSpPr>
        <p:spPr>
          <a:xfrm>
            <a:off x="7060733" y="258818"/>
            <a:ext cx="286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Densidade</a:t>
            </a:r>
            <a:r>
              <a:rPr lang="en-US" sz="1600" dirty="0"/>
              <a:t> </a:t>
            </a:r>
            <a:r>
              <a:rPr lang="en-US" sz="1600" dirty="0" err="1"/>
              <a:t>populacional</a:t>
            </a:r>
            <a:endParaRPr lang="en-US" sz="1600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C52EF7E-CB3E-7031-C6F7-9676BFE1EBE8}"/>
              </a:ext>
            </a:extLst>
          </p:cNvPr>
          <p:cNvSpPr/>
          <p:nvPr/>
        </p:nvSpPr>
        <p:spPr>
          <a:xfrm>
            <a:off x="7060726" y="1260014"/>
            <a:ext cx="2867526" cy="47716"/>
          </a:xfrm>
          <a:prstGeom prst="rect">
            <a:avLst/>
          </a:prstGeom>
          <a:solidFill>
            <a:srgbClr val="C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58F65F4-3E3E-4BC0-3046-3D88508E7407}"/>
              </a:ext>
            </a:extLst>
          </p:cNvPr>
          <p:cNvSpPr txBox="1"/>
          <p:nvPr/>
        </p:nvSpPr>
        <p:spPr>
          <a:xfrm>
            <a:off x="7050973" y="803127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Mudança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densidade</a:t>
            </a:r>
            <a:endParaRPr lang="en-US" sz="1600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642AA7E-CFCF-E70D-BE22-BF62FFB810C3}"/>
              </a:ext>
            </a:extLst>
          </p:cNvPr>
          <p:cNvSpPr txBox="1"/>
          <p:nvPr/>
        </p:nvSpPr>
        <p:spPr>
          <a:xfrm>
            <a:off x="7105364" y="1426063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houve</a:t>
            </a:r>
            <a:r>
              <a:rPr lang="en-US" sz="1600" dirty="0"/>
              <a:t> </a:t>
            </a:r>
            <a:r>
              <a:rPr lang="en-US" sz="1600" dirty="0" err="1"/>
              <a:t>mudança</a:t>
            </a:r>
            <a:endParaRPr lang="en-US" sz="1600" dirty="0"/>
          </a:p>
        </p:txBody>
      </p: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808EB98A-1436-5276-C56B-9D963039858F}"/>
              </a:ext>
            </a:extLst>
          </p:cNvPr>
          <p:cNvCxnSpPr>
            <a:cxnSpLocks/>
          </p:cNvCxnSpPr>
          <p:nvPr/>
        </p:nvCxnSpPr>
        <p:spPr>
          <a:xfrm>
            <a:off x="6246785" y="972404"/>
            <a:ext cx="769301" cy="0"/>
          </a:xfrm>
          <a:prstGeom prst="straightConnector1">
            <a:avLst/>
          </a:prstGeom>
          <a:ln w="12700">
            <a:solidFill>
              <a:schemeClr val="accent1">
                <a:alpha val="50000"/>
              </a:schemeClr>
            </a:solidFill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3">
            <a:extLst>
              <a:ext uri="{FF2B5EF4-FFF2-40B4-BE49-F238E27FC236}">
                <a16:creationId xmlns:a16="http://schemas.microsoft.com/office/drawing/2014/main" id="{41C0F080-3878-84BC-8E5C-BDE6D0FA5C7E}"/>
              </a:ext>
            </a:extLst>
          </p:cNvPr>
          <p:cNvCxnSpPr>
            <a:cxnSpLocks/>
          </p:cNvCxnSpPr>
          <p:nvPr/>
        </p:nvCxnSpPr>
        <p:spPr>
          <a:xfrm>
            <a:off x="6246777" y="971538"/>
            <a:ext cx="769301" cy="565352"/>
          </a:xfrm>
          <a:prstGeom prst="straightConnector1">
            <a:avLst/>
          </a:prstGeom>
          <a:ln w="127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41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Theil Machado</dc:creator>
  <cp:lastModifiedBy>Gustavo Theil Machado</cp:lastModifiedBy>
  <cp:revision>14</cp:revision>
  <dcterms:created xsi:type="dcterms:W3CDTF">2024-08-11T19:53:21Z</dcterms:created>
  <dcterms:modified xsi:type="dcterms:W3CDTF">2024-11-08T16:23:49Z</dcterms:modified>
</cp:coreProperties>
</file>