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100584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2B2"/>
    <a:srgbClr val="15608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5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53596"/>
            <a:ext cx="75438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134809"/>
            <a:ext cx="75438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15032"/>
            <a:ext cx="2168843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15032"/>
            <a:ext cx="6380798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538647"/>
            <a:ext cx="867537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1445894"/>
            <a:ext cx="867537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575157"/>
            <a:ext cx="427482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575157"/>
            <a:ext cx="427482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15031"/>
            <a:ext cx="8675370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529645"/>
            <a:ext cx="4255174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789215"/>
            <a:ext cx="4255174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529645"/>
            <a:ext cx="427613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789215"/>
            <a:ext cx="4276130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4039"/>
            <a:ext cx="324409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311085"/>
            <a:ext cx="5092065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48176"/>
            <a:ext cx="324409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4039"/>
            <a:ext cx="324409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311085"/>
            <a:ext cx="5092065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48176"/>
            <a:ext cx="324409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15031"/>
            <a:ext cx="867537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575157"/>
            <a:ext cx="867537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002545"/>
            <a:ext cx="226314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002545"/>
            <a:ext cx="339471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002545"/>
            <a:ext cx="226314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EBB80DA-8F8F-560E-D9E9-C105BDBBA1A9}"/>
              </a:ext>
            </a:extLst>
          </p:cNvPr>
          <p:cNvSpPr/>
          <p:nvPr/>
        </p:nvSpPr>
        <p:spPr>
          <a:xfrm>
            <a:off x="8087213" y="312879"/>
            <a:ext cx="1609853" cy="11403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50A702-6033-9BDD-4A38-2F2D609F5E66}"/>
              </a:ext>
            </a:extLst>
          </p:cNvPr>
          <p:cNvSpPr/>
          <p:nvPr/>
        </p:nvSpPr>
        <p:spPr>
          <a:xfrm>
            <a:off x="4176020" y="27252"/>
            <a:ext cx="2867526" cy="485677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B8B1AA-6D81-E0FC-67AD-F1F3B8B28923}"/>
              </a:ext>
            </a:extLst>
          </p:cNvPr>
          <p:cNvSpPr/>
          <p:nvPr/>
        </p:nvSpPr>
        <p:spPr>
          <a:xfrm>
            <a:off x="344351" y="23842"/>
            <a:ext cx="2788009" cy="495852"/>
          </a:xfrm>
          <a:prstGeom prst="rect">
            <a:avLst/>
          </a:prstGeom>
          <a:solidFill>
            <a:srgbClr val="15608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2A772-212A-0B21-6F89-5D6190C125E8}"/>
              </a:ext>
            </a:extLst>
          </p:cNvPr>
          <p:cNvSpPr/>
          <p:nvPr/>
        </p:nvSpPr>
        <p:spPr>
          <a:xfrm>
            <a:off x="4176020" y="27251"/>
            <a:ext cx="2867526" cy="1711559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06E6F-FC40-AB19-7881-CFD8765E819F}"/>
              </a:ext>
            </a:extLst>
          </p:cNvPr>
          <p:cNvSpPr/>
          <p:nvPr/>
        </p:nvSpPr>
        <p:spPr>
          <a:xfrm>
            <a:off x="344352" y="27252"/>
            <a:ext cx="2788009" cy="1711559"/>
          </a:xfrm>
          <a:prstGeom prst="rect">
            <a:avLst/>
          </a:prstGeom>
          <a:solidFill>
            <a:srgbClr val="15608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A90DD-8412-48C2-4267-89E9D6F19F10}"/>
              </a:ext>
            </a:extLst>
          </p:cNvPr>
          <p:cNvSpPr txBox="1"/>
          <p:nvPr/>
        </p:nvSpPr>
        <p:spPr>
          <a:xfrm>
            <a:off x="344350" y="90706"/>
            <a:ext cx="277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Instrumentos</a:t>
            </a:r>
            <a:r>
              <a:rPr lang="en-US" sz="1600" dirty="0"/>
              <a:t> de </a:t>
            </a:r>
            <a:r>
              <a:rPr lang="en-US" sz="1600" dirty="0" err="1"/>
              <a:t>regulação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F6D8C-EED3-C2FF-46CF-2628A2F5BF31}"/>
              </a:ext>
            </a:extLst>
          </p:cNvPr>
          <p:cNvSpPr txBox="1"/>
          <p:nvPr/>
        </p:nvSpPr>
        <p:spPr>
          <a:xfrm>
            <a:off x="4176019" y="100811"/>
            <a:ext cx="2867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Padrões</a:t>
            </a:r>
            <a:r>
              <a:rPr lang="en-US" sz="1600" dirty="0"/>
              <a:t> </a:t>
            </a:r>
            <a:r>
              <a:rPr lang="en-US" sz="1600" dirty="0" err="1"/>
              <a:t>construtivos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355BA-4271-4E0E-4285-8C22985B1844}"/>
              </a:ext>
            </a:extLst>
          </p:cNvPr>
          <p:cNvSpPr txBox="1"/>
          <p:nvPr/>
        </p:nvSpPr>
        <p:spPr>
          <a:xfrm>
            <a:off x="8087209" y="590645"/>
            <a:ext cx="160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Densidade</a:t>
            </a:r>
            <a:endParaRPr lang="en-US" sz="1600" dirty="0">
              <a:solidFill>
                <a:schemeClr val="tx2"/>
              </a:solidFill>
            </a:endParaRPr>
          </a:p>
          <a:p>
            <a:pPr algn="ctr"/>
            <a:r>
              <a:rPr lang="en-US" sz="1600" dirty="0" err="1">
                <a:solidFill>
                  <a:schemeClr val="tx2"/>
                </a:solidFill>
              </a:rPr>
              <a:t>Populacional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DAC8A6-2133-FEDE-9D9F-8AAF7D925B6D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132361" y="883034"/>
            <a:ext cx="10436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F9BEEC-41FC-64CF-D39A-E63A51783284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7043550" y="883033"/>
            <a:ext cx="1043663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D44728B-7A5C-5563-19C0-D7B0397F28D0}"/>
              </a:ext>
            </a:extLst>
          </p:cNvPr>
          <p:cNvSpPr/>
          <p:nvPr/>
        </p:nvSpPr>
        <p:spPr>
          <a:xfrm>
            <a:off x="3524465" y="575347"/>
            <a:ext cx="259453" cy="259453"/>
          </a:xfrm>
          <a:prstGeom prst="ellipse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75E5CC-E5BF-411D-FC17-71F6B0878716}"/>
              </a:ext>
            </a:extLst>
          </p:cNvPr>
          <p:cNvSpPr/>
          <p:nvPr/>
        </p:nvSpPr>
        <p:spPr>
          <a:xfrm>
            <a:off x="7435655" y="575347"/>
            <a:ext cx="259453" cy="25945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4A773E-E833-8902-1B0E-37D33525E3D7}"/>
              </a:ext>
            </a:extLst>
          </p:cNvPr>
          <p:cNvSpPr txBox="1"/>
          <p:nvPr/>
        </p:nvSpPr>
        <p:spPr>
          <a:xfrm>
            <a:off x="4289297" y="665936"/>
            <a:ext cx="270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Densidade</a:t>
            </a:r>
            <a:r>
              <a:rPr lang="en-US" sz="1600" dirty="0"/>
              <a:t> </a:t>
            </a:r>
            <a:r>
              <a:rPr lang="en-US" sz="1600" dirty="0" err="1"/>
              <a:t>Construtiva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Cota </a:t>
            </a:r>
            <a:r>
              <a:rPr lang="en-US" sz="1600" dirty="0" err="1"/>
              <a:t>Parte</a:t>
            </a:r>
            <a:r>
              <a:rPr lang="en-US" sz="1600" dirty="0"/>
              <a:t> </a:t>
            </a:r>
            <a:r>
              <a:rPr lang="en-US" sz="1600" dirty="0" err="1"/>
              <a:t>Observada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Verticalização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4DA7C4-4AC1-2197-EF13-E1202BC90AB1}"/>
              </a:ext>
            </a:extLst>
          </p:cNvPr>
          <p:cNvSpPr txBox="1"/>
          <p:nvPr/>
        </p:nvSpPr>
        <p:spPr>
          <a:xfrm>
            <a:off x="452512" y="665932"/>
            <a:ext cx="27612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Coef. </a:t>
            </a:r>
            <a:r>
              <a:rPr lang="en-US" sz="1600" dirty="0" err="1"/>
              <a:t>Aproveitamento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Cota </a:t>
            </a:r>
            <a:r>
              <a:rPr lang="en-US" sz="1600" dirty="0" err="1"/>
              <a:t>Parte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Gabarito</a:t>
            </a:r>
            <a:endParaRPr lang="en-US" sz="16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E5CFF92-8F4C-D7D2-74F3-BFFA8F3B10F9}"/>
              </a:ext>
            </a:extLst>
          </p:cNvPr>
          <p:cNvCxnSpPr>
            <a:stCxn id="9" idx="2"/>
            <a:endCxn id="29" idx="2"/>
          </p:cNvCxnSpPr>
          <p:nvPr/>
        </p:nvCxnSpPr>
        <p:spPr>
          <a:xfrm rot="5400000" flipH="1" flipV="1">
            <a:off x="5172432" y="-1980897"/>
            <a:ext cx="285632" cy="7153783"/>
          </a:xfrm>
          <a:prstGeom prst="bentConnector3">
            <a:avLst>
              <a:gd name="adj1" fmla="val -80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6CFD7CB-8949-2CE5-30A8-BAFFA792CD5C}"/>
              </a:ext>
            </a:extLst>
          </p:cNvPr>
          <p:cNvSpPr/>
          <p:nvPr/>
        </p:nvSpPr>
        <p:spPr>
          <a:xfrm>
            <a:off x="5480055" y="1858754"/>
            <a:ext cx="259453" cy="25945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23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22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Theil Machado</dc:creator>
  <cp:lastModifiedBy>Gustavo Theil Machado</cp:lastModifiedBy>
  <cp:revision>15</cp:revision>
  <dcterms:created xsi:type="dcterms:W3CDTF">2024-08-11T19:53:21Z</dcterms:created>
  <dcterms:modified xsi:type="dcterms:W3CDTF">2024-11-10T00:22:22Z</dcterms:modified>
</cp:coreProperties>
</file>