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</p:sldIdLst>
  <p:sldSz cx="10058400" cy="3240088"/>
  <p:notesSz cx="6858000" cy="9144000"/>
  <p:defaultTextStyle>
    <a:defPPr>
      <a:defRPr lang="en-US"/>
    </a:defPPr>
    <a:lvl1pPr marL="0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7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6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5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3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3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1" algn="l" defTabSz="457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15608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60"/>
  </p:normalViewPr>
  <p:slideViewPr>
    <p:cSldViewPr snapToGrid="0">
      <p:cViewPr>
        <p:scale>
          <a:sx n="125" d="100"/>
          <a:sy n="125" d="100"/>
        </p:scale>
        <p:origin x="1543" y="15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1" y="530268"/>
            <a:ext cx="7543800" cy="1128031"/>
          </a:xfrm>
        </p:spPr>
        <p:txBody>
          <a:bodyPr anchor="b"/>
          <a:lstStyle>
            <a:lvl1pPr algn="ctr">
              <a:defRPr sz="18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1" y="1701801"/>
            <a:ext cx="7543800" cy="782271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27" indent="0" algn="ctr">
              <a:buNone/>
              <a:defRPr sz="630"/>
            </a:lvl2pPr>
            <a:lvl3pPr marL="288055" indent="0" algn="ctr">
              <a:buNone/>
              <a:defRPr sz="566"/>
            </a:lvl3pPr>
            <a:lvl4pPr marL="432081" indent="0" algn="ctr">
              <a:buNone/>
              <a:defRPr sz="504"/>
            </a:lvl4pPr>
            <a:lvl5pPr marL="576109" indent="0" algn="ctr">
              <a:buNone/>
              <a:defRPr sz="504"/>
            </a:lvl5pPr>
            <a:lvl6pPr marL="720137" indent="0" algn="ctr">
              <a:buNone/>
              <a:defRPr sz="504"/>
            </a:lvl6pPr>
            <a:lvl7pPr marL="864162" indent="0" algn="ctr">
              <a:buNone/>
              <a:defRPr sz="504"/>
            </a:lvl7pPr>
            <a:lvl8pPr marL="1008191" indent="0" algn="ctr">
              <a:buNone/>
              <a:defRPr sz="504"/>
            </a:lvl8pPr>
            <a:lvl9pPr marL="115221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8" y="172509"/>
            <a:ext cx="2168845" cy="2745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7" y="172509"/>
            <a:ext cx="6380798" cy="2745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80" y="807775"/>
            <a:ext cx="8675369" cy="1347786"/>
          </a:xfrm>
        </p:spPr>
        <p:txBody>
          <a:bodyPr anchor="b"/>
          <a:lstStyle>
            <a:lvl1pPr>
              <a:defRPr sz="18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80" y="2168313"/>
            <a:ext cx="8675369" cy="70876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55" indent="0">
              <a:buNone/>
              <a:defRPr sz="566">
                <a:solidFill>
                  <a:schemeClr val="tx1">
                    <a:tint val="82000"/>
                  </a:schemeClr>
                </a:solidFill>
              </a:defRPr>
            </a:lvl3pPr>
            <a:lvl4pPr marL="43208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10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13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6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9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21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6" y="862526"/>
            <a:ext cx="427482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862526"/>
            <a:ext cx="427482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7" y="172505"/>
            <a:ext cx="8675369" cy="626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9" y="794273"/>
            <a:ext cx="4255174" cy="38926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27" indent="0">
              <a:buNone/>
              <a:defRPr sz="630" b="1"/>
            </a:lvl2pPr>
            <a:lvl3pPr marL="288055" indent="0">
              <a:buNone/>
              <a:defRPr sz="566" b="1"/>
            </a:lvl3pPr>
            <a:lvl4pPr marL="432081" indent="0">
              <a:buNone/>
              <a:defRPr sz="504" b="1"/>
            </a:lvl4pPr>
            <a:lvl5pPr marL="576109" indent="0">
              <a:buNone/>
              <a:defRPr sz="504" b="1"/>
            </a:lvl5pPr>
            <a:lvl6pPr marL="720137" indent="0">
              <a:buNone/>
              <a:defRPr sz="504" b="1"/>
            </a:lvl6pPr>
            <a:lvl7pPr marL="864162" indent="0">
              <a:buNone/>
              <a:defRPr sz="504" b="1"/>
            </a:lvl7pPr>
            <a:lvl8pPr marL="1008191" indent="0">
              <a:buNone/>
              <a:defRPr sz="504" b="1"/>
            </a:lvl8pPr>
            <a:lvl9pPr marL="115221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9" y="1183533"/>
            <a:ext cx="4255174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8" y="794273"/>
            <a:ext cx="4276129" cy="38926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27" indent="0">
              <a:buNone/>
              <a:defRPr sz="630" b="1"/>
            </a:lvl2pPr>
            <a:lvl3pPr marL="288055" indent="0">
              <a:buNone/>
              <a:defRPr sz="566" b="1"/>
            </a:lvl3pPr>
            <a:lvl4pPr marL="432081" indent="0">
              <a:buNone/>
              <a:defRPr sz="504" b="1"/>
            </a:lvl4pPr>
            <a:lvl5pPr marL="576109" indent="0">
              <a:buNone/>
              <a:defRPr sz="504" b="1"/>
            </a:lvl5pPr>
            <a:lvl6pPr marL="720137" indent="0">
              <a:buNone/>
              <a:defRPr sz="504" b="1"/>
            </a:lvl6pPr>
            <a:lvl7pPr marL="864162" indent="0">
              <a:buNone/>
              <a:defRPr sz="504" b="1"/>
            </a:lvl7pPr>
            <a:lvl8pPr marL="1008191" indent="0">
              <a:buNone/>
              <a:defRPr sz="504" b="1"/>
            </a:lvl8pPr>
            <a:lvl9pPr marL="115221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8" y="1183533"/>
            <a:ext cx="427612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216009"/>
            <a:ext cx="3244096" cy="75602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2" y="466517"/>
            <a:ext cx="5092066" cy="2302562"/>
          </a:xfrm>
        </p:spPr>
        <p:txBody>
          <a:bodyPr/>
          <a:lstStyle>
            <a:lvl1pPr>
              <a:defRPr sz="1008"/>
            </a:lvl1pPr>
            <a:lvl2pPr>
              <a:defRPr sz="881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972028"/>
            <a:ext cx="3244096" cy="1800799"/>
          </a:xfrm>
        </p:spPr>
        <p:txBody>
          <a:bodyPr/>
          <a:lstStyle>
            <a:lvl1pPr marL="0" indent="0">
              <a:buNone/>
              <a:defRPr sz="504"/>
            </a:lvl1pPr>
            <a:lvl2pPr marL="144027" indent="0">
              <a:buNone/>
              <a:defRPr sz="441"/>
            </a:lvl2pPr>
            <a:lvl3pPr marL="288055" indent="0">
              <a:buNone/>
              <a:defRPr sz="379"/>
            </a:lvl3pPr>
            <a:lvl4pPr marL="432081" indent="0">
              <a:buNone/>
              <a:defRPr sz="315"/>
            </a:lvl4pPr>
            <a:lvl5pPr marL="576109" indent="0">
              <a:buNone/>
              <a:defRPr sz="315"/>
            </a:lvl5pPr>
            <a:lvl6pPr marL="720137" indent="0">
              <a:buNone/>
              <a:defRPr sz="315"/>
            </a:lvl6pPr>
            <a:lvl7pPr marL="864162" indent="0">
              <a:buNone/>
              <a:defRPr sz="315"/>
            </a:lvl7pPr>
            <a:lvl8pPr marL="1008191" indent="0">
              <a:buNone/>
              <a:defRPr sz="315"/>
            </a:lvl8pPr>
            <a:lvl9pPr marL="115221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216009"/>
            <a:ext cx="3244096" cy="75602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2" y="466517"/>
            <a:ext cx="5092066" cy="2302562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27" indent="0">
              <a:buNone/>
              <a:defRPr sz="881"/>
            </a:lvl2pPr>
            <a:lvl3pPr marL="288055" indent="0">
              <a:buNone/>
              <a:defRPr sz="756"/>
            </a:lvl3pPr>
            <a:lvl4pPr marL="432081" indent="0">
              <a:buNone/>
              <a:defRPr sz="630"/>
            </a:lvl4pPr>
            <a:lvl5pPr marL="576109" indent="0">
              <a:buNone/>
              <a:defRPr sz="630"/>
            </a:lvl5pPr>
            <a:lvl6pPr marL="720137" indent="0">
              <a:buNone/>
              <a:defRPr sz="630"/>
            </a:lvl6pPr>
            <a:lvl7pPr marL="864162" indent="0">
              <a:buNone/>
              <a:defRPr sz="630"/>
            </a:lvl7pPr>
            <a:lvl8pPr marL="1008191" indent="0">
              <a:buNone/>
              <a:defRPr sz="630"/>
            </a:lvl8pPr>
            <a:lvl9pPr marL="115221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972028"/>
            <a:ext cx="3244096" cy="1800799"/>
          </a:xfrm>
        </p:spPr>
        <p:txBody>
          <a:bodyPr/>
          <a:lstStyle>
            <a:lvl1pPr marL="0" indent="0">
              <a:buNone/>
              <a:defRPr sz="504"/>
            </a:lvl1pPr>
            <a:lvl2pPr marL="144027" indent="0">
              <a:buNone/>
              <a:defRPr sz="441"/>
            </a:lvl2pPr>
            <a:lvl3pPr marL="288055" indent="0">
              <a:buNone/>
              <a:defRPr sz="379"/>
            </a:lvl3pPr>
            <a:lvl4pPr marL="432081" indent="0">
              <a:buNone/>
              <a:defRPr sz="315"/>
            </a:lvl4pPr>
            <a:lvl5pPr marL="576109" indent="0">
              <a:buNone/>
              <a:defRPr sz="315"/>
            </a:lvl5pPr>
            <a:lvl6pPr marL="720137" indent="0">
              <a:buNone/>
              <a:defRPr sz="315"/>
            </a:lvl6pPr>
            <a:lvl7pPr marL="864162" indent="0">
              <a:buNone/>
              <a:defRPr sz="315"/>
            </a:lvl7pPr>
            <a:lvl8pPr marL="1008191" indent="0">
              <a:buNone/>
              <a:defRPr sz="315"/>
            </a:lvl8pPr>
            <a:lvl9pPr marL="115221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9" y="172505"/>
            <a:ext cx="8675369" cy="62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9" y="862526"/>
            <a:ext cx="867536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3003084"/>
            <a:ext cx="2263140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4C8EE-8F30-4ABB-8FFD-F6FAC0A5DBE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3003084"/>
            <a:ext cx="3394710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6" y="3003084"/>
            <a:ext cx="2263140" cy="172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55" rtl="0" eaLnBrk="1" latinLnBrk="0" hangingPunct="1">
        <a:lnSpc>
          <a:spcPct val="90000"/>
        </a:lnSpc>
        <a:spcBef>
          <a:spcPct val="0"/>
        </a:spcBef>
        <a:buNone/>
        <a:defRPr sz="1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14" indent="-72014" algn="l" defTabSz="28805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1" kern="1200">
          <a:solidFill>
            <a:schemeClr val="tx1"/>
          </a:solidFill>
          <a:latin typeface="+mn-lt"/>
          <a:ea typeface="+mn-ea"/>
          <a:cs typeface="+mn-cs"/>
        </a:defRPr>
      </a:lvl1pPr>
      <a:lvl2pPr marL="216041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69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96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122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150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177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205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231" indent="-72014" algn="l" defTabSz="288055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27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55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81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109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137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162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191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218" algn="l" defTabSz="288055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88D8-8EE0-6E9B-4E10-5A00DE38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D61DC470-9623-A39E-F8FE-4A05B3B8B356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541588" y="878053"/>
            <a:ext cx="1044888" cy="0"/>
          </a:xfrm>
          <a:prstGeom prst="straightConnector1">
            <a:avLst/>
          </a:prstGeom>
          <a:ln w="31750" cmpd="sng">
            <a:solidFill>
              <a:schemeClr val="accent3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3">
            <a:extLst>
              <a:ext uri="{FF2B5EF4-FFF2-40B4-BE49-F238E27FC236}">
                <a16:creationId xmlns:a16="http://schemas.microsoft.com/office/drawing/2014/main" id="{74275E4A-9619-609F-4080-BBD89E97E4F9}"/>
              </a:ext>
            </a:extLst>
          </p:cNvPr>
          <p:cNvCxnSpPr>
            <a:cxnSpLocks/>
          </p:cNvCxnSpPr>
          <p:nvPr/>
        </p:nvCxnSpPr>
        <p:spPr>
          <a:xfrm>
            <a:off x="5541591" y="1111374"/>
            <a:ext cx="1007257" cy="914875"/>
          </a:xfrm>
          <a:prstGeom prst="straightConnector1">
            <a:avLst/>
          </a:prstGeom>
          <a:ln w="19050" cmpd="sng">
            <a:solidFill>
              <a:schemeClr val="accent3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15">
            <a:extLst>
              <a:ext uri="{FF2B5EF4-FFF2-40B4-BE49-F238E27FC236}">
                <a16:creationId xmlns:a16="http://schemas.microsoft.com/office/drawing/2014/main" id="{2B262E1B-054E-9973-E238-CA9033A3E3F5}"/>
              </a:ext>
            </a:extLst>
          </p:cNvPr>
          <p:cNvSpPr/>
          <p:nvPr/>
        </p:nvSpPr>
        <p:spPr>
          <a:xfrm>
            <a:off x="6404069" y="142387"/>
            <a:ext cx="2565409" cy="2853379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E165FC-1FFF-0059-4381-04349CF9DF46}"/>
              </a:ext>
            </a:extLst>
          </p:cNvPr>
          <p:cNvSpPr/>
          <p:nvPr/>
        </p:nvSpPr>
        <p:spPr>
          <a:xfrm>
            <a:off x="3147416" y="142387"/>
            <a:ext cx="2565409" cy="2853379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A9C8C5E-5572-4064-E89B-95F1B46300B2}"/>
              </a:ext>
            </a:extLst>
          </p:cNvPr>
          <p:cNvSpPr/>
          <p:nvPr/>
        </p:nvSpPr>
        <p:spPr>
          <a:xfrm>
            <a:off x="3325117" y="303959"/>
            <a:ext cx="2216472" cy="1148192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5E0AD14F-FF07-94C7-1A27-379C7AD03C16}"/>
              </a:ext>
            </a:extLst>
          </p:cNvPr>
          <p:cNvSpPr/>
          <p:nvPr/>
        </p:nvSpPr>
        <p:spPr>
          <a:xfrm>
            <a:off x="1131557" y="1111372"/>
            <a:ext cx="1640293" cy="944880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FBD2A-9E28-4784-8691-4E962A9999E1}"/>
              </a:ext>
            </a:extLst>
          </p:cNvPr>
          <p:cNvSpPr/>
          <p:nvPr/>
        </p:nvSpPr>
        <p:spPr>
          <a:xfrm>
            <a:off x="1123981" y="1113043"/>
            <a:ext cx="1640293" cy="944880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06633-4065-A053-99EA-5A581C20C653}"/>
              </a:ext>
            </a:extLst>
          </p:cNvPr>
          <p:cNvSpPr txBox="1"/>
          <p:nvPr/>
        </p:nvSpPr>
        <p:spPr>
          <a:xfrm>
            <a:off x="1201497" y="1276813"/>
            <a:ext cx="150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Instrumentos</a:t>
            </a:r>
            <a:r>
              <a:rPr lang="en-US" sz="1600" dirty="0"/>
              <a:t> de </a:t>
            </a:r>
            <a:r>
              <a:rPr lang="en-US" sz="1600" dirty="0" err="1"/>
              <a:t>regulação</a:t>
            </a:r>
            <a:endParaRPr lang="en-US" sz="1600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1E25DD9-81E9-61D7-5F58-F80085FCFD5D}"/>
              </a:ext>
            </a:extLst>
          </p:cNvPr>
          <p:cNvSpPr txBox="1"/>
          <p:nvPr/>
        </p:nvSpPr>
        <p:spPr>
          <a:xfrm>
            <a:off x="3502197" y="437878"/>
            <a:ext cx="18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Regiões</a:t>
            </a:r>
            <a:r>
              <a:rPr lang="en-US" sz="1600" dirty="0"/>
              <a:t> com </a:t>
            </a:r>
            <a:r>
              <a:rPr lang="en-US" sz="1600" dirty="0" err="1"/>
              <a:t>mudança</a:t>
            </a:r>
            <a:r>
              <a:rPr lang="en-US" sz="1600" dirty="0"/>
              <a:t> no </a:t>
            </a:r>
            <a:r>
              <a:rPr lang="en-US" sz="1600" dirty="0" err="1"/>
              <a:t>padrão</a:t>
            </a:r>
            <a:r>
              <a:rPr lang="en-US" sz="1600" dirty="0"/>
              <a:t> </a:t>
            </a:r>
            <a:r>
              <a:rPr lang="en-US" sz="1600" dirty="0" err="1"/>
              <a:t>construtivo</a:t>
            </a:r>
            <a:endParaRPr lang="en-US" sz="1600" dirty="0"/>
          </a:p>
        </p:txBody>
      </p:sp>
      <p:cxnSp>
        <p:nvCxnSpPr>
          <p:cNvPr id="22" name="Straight Arrow Connector 13">
            <a:extLst>
              <a:ext uri="{FF2B5EF4-FFF2-40B4-BE49-F238E27FC236}">
                <a16:creationId xmlns:a16="http://schemas.microsoft.com/office/drawing/2014/main" id="{7CEBB08E-783E-8529-5137-181D8FECECEF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5550045" y="2261334"/>
            <a:ext cx="1044888" cy="0"/>
          </a:xfrm>
          <a:prstGeom prst="straightConnector1">
            <a:avLst/>
          </a:prstGeom>
          <a:ln w="31750" cmpd="sng">
            <a:solidFill>
              <a:schemeClr val="accent3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5">
            <a:extLst>
              <a:ext uri="{FF2B5EF4-FFF2-40B4-BE49-F238E27FC236}">
                <a16:creationId xmlns:a16="http://schemas.microsoft.com/office/drawing/2014/main" id="{C355BFC0-D67C-A852-72A7-7D9B1C422A2C}"/>
              </a:ext>
            </a:extLst>
          </p:cNvPr>
          <p:cNvSpPr/>
          <p:nvPr/>
        </p:nvSpPr>
        <p:spPr>
          <a:xfrm>
            <a:off x="3333574" y="1687239"/>
            <a:ext cx="2216472" cy="1148192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357A809-75C9-3139-2415-F4501A0BC50F}"/>
              </a:ext>
            </a:extLst>
          </p:cNvPr>
          <p:cNvSpPr txBox="1"/>
          <p:nvPr/>
        </p:nvSpPr>
        <p:spPr>
          <a:xfrm>
            <a:off x="3510654" y="1821158"/>
            <a:ext cx="18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Regiões</a:t>
            </a:r>
            <a:r>
              <a:rPr lang="en-US" sz="1600" dirty="0"/>
              <a:t> </a:t>
            </a:r>
            <a:r>
              <a:rPr lang="en-US" sz="1600" dirty="0" err="1"/>
              <a:t>sem</a:t>
            </a:r>
            <a:r>
              <a:rPr lang="en-US" sz="1600" dirty="0"/>
              <a:t> </a:t>
            </a:r>
            <a:r>
              <a:rPr lang="en-US" sz="1600" dirty="0" err="1"/>
              <a:t>mudança</a:t>
            </a:r>
            <a:r>
              <a:rPr lang="en-US" sz="1600" dirty="0"/>
              <a:t> no </a:t>
            </a:r>
            <a:r>
              <a:rPr lang="en-US" sz="1600" dirty="0" err="1"/>
              <a:t>padrão</a:t>
            </a:r>
            <a:r>
              <a:rPr lang="en-US" sz="1600" dirty="0"/>
              <a:t> </a:t>
            </a:r>
            <a:r>
              <a:rPr lang="en-US" sz="1600" dirty="0" err="1"/>
              <a:t>construtivo</a:t>
            </a:r>
            <a:endParaRPr lang="en-US" sz="1600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3F7DD52-81F1-E785-48AF-C9E054435993}"/>
              </a:ext>
            </a:extLst>
          </p:cNvPr>
          <p:cNvCxnSpPr>
            <a:cxnSpLocks/>
            <a:stCxn id="27" idx="2"/>
            <a:endCxn id="9" idx="1"/>
          </p:cNvCxnSpPr>
          <p:nvPr/>
        </p:nvCxnSpPr>
        <p:spPr>
          <a:xfrm rot="16200000" flipH="1">
            <a:off x="2537148" y="1464904"/>
            <a:ext cx="203411" cy="13894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B43A8C34-2056-A4AE-60EF-83CBC50935DB}"/>
              </a:ext>
            </a:extLst>
          </p:cNvPr>
          <p:cNvCxnSpPr>
            <a:cxnSpLocks/>
            <a:stCxn id="27" idx="0"/>
            <a:endCxn id="8" idx="1"/>
          </p:cNvCxnSpPr>
          <p:nvPr/>
        </p:nvCxnSpPr>
        <p:spPr>
          <a:xfrm rot="5400000" flipH="1" flipV="1">
            <a:off x="2517129" y="305054"/>
            <a:ext cx="234989" cy="1380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15">
            <a:extLst>
              <a:ext uri="{FF2B5EF4-FFF2-40B4-BE49-F238E27FC236}">
                <a16:creationId xmlns:a16="http://schemas.microsoft.com/office/drawing/2014/main" id="{554C34C0-6B90-C261-90C1-3BB2D58CDD93}"/>
              </a:ext>
            </a:extLst>
          </p:cNvPr>
          <p:cNvSpPr/>
          <p:nvPr/>
        </p:nvSpPr>
        <p:spPr>
          <a:xfrm>
            <a:off x="6586477" y="303959"/>
            <a:ext cx="2216472" cy="1148192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A119F94E-C513-FE5D-3C37-27E74337912D}"/>
              </a:ext>
            </a:extLst>
          </p:cNvPr>
          <p:cNvSpPr txBox="1"/>
          <p:nvPr/>
        </p:nvSpPr>
        <p:spPr>
          <a:xfrm>
            <a:off x="6763557" y="437878"/>
            <a:ext cx="18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Aumento</a:t>
            </a:r>
            <a:r>
              <a:rPr lang="en-US" sz="1600" dirty="0"/>
              <a:t> da </a:t>
            </a:r>
            <a:r>
              <a:rPr lang="en-US" sz="1600" dirty="0" err="1"/>
              <a:t>densidade</a:t>
            </a:r>
            <a:r>
              <a:rPr lang="en-US" sz="1600" dirty="0"/>
              <a:t> </a:t>
            </a:r>
            <a:r>
              <a:rPr lang="en-US" sz="1600" dirty="0" err="1"/>
              <a:t>populacional</a:t>
            </a:r>
            <a:endParaRPr lang="en-US" sz="1600" dirty="0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9EB43AA4-D46F-58B3-FDE2-6750A64D7B20}"/>
              </a:ext>
            </a:extLst>
          </p:cNvPr>
          <p:cNvSpPr/>
          <p:nvPr/>
        </p:nvSpPr>
        <p:spPr>
          <a:xfrm>
            <a:off x="6594934" y="1687239"/>
            <a:ext cx="2216472" cy="1148192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2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D5614E48-3809-B4A0-9377-CD15DA113DB0}"/>
              </a:ext>
            </a:extLst>
          </p:cNvPr>
          <p:cNvSpPr txBox="1"/>
          <p:nvPr/>
        </p:nvSpPr>
        <p:spPr>
          <a:xfrm>
            <a:off x="6772014" y="1821157"/>
            <a:ext cx="18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Manutenção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redução</a:t>
            </a:r>
            <a:r>
              <a:rPr lang="en-US" sz="1600" dirty="0"/>
              <a:t> da </a:t>
            </a:r>
            <a:r>
              <a:rPr lang="en-US" sz="1600" dirty="0" err="1"/>
              <a:t>densidade</a:t>
            </a:r>
            <a:r>
              <a:rPr lang="en-US" sz="1600" dirty="0"/>
              <a:t> pop.</a:t>
            </a:r>
          </a:p>
        </p:txBody>
      </p:sp>
    </p:spTree>
    <p:extLst>
      <p:ext uri="{BB962C8B-B14F-4D97-AF65-F5344CB8AC3E}">
        <p14:creationId xmlns:p14="http://schemas.microsoft.com/office/powerpoint/2010/main" val="37851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26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15</cp:revision>
  <dcterms:created xsi:type="dcterms:W3CDTF">2024-08-11T19:53:21Z</dcterms:created>
  <dcterms:modified xsi:type="dcterms:W3CDTF">2024-11-10T00:33:20Z</dcterms:modified>
</cp:coreProperties>
</file>